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2" r:id="rId4"/>
    <p:sldId id="260" r:id="rId5"/>
    <p:sldId id="264" r:id="rId6"/>
    <p:sldId id="265" r:id="rId7"/>
    <p:sldId id="266" r:id="rId8"/>
    <p:sldId id="267" r:id="rId9"/>
    <p:sldId id="263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A6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79"/>
    <p:restoredTop sz="94679"/>
  </p:normalViewPr>
  <p:slideViewPr>
    <p:cSldViewPr snapToGrid="0" snapToObjects="1">
      <p:cViewPr varScale="1">
        <p:scale>
          <a:sx n="68" d="100"/>
          <a:sy n="68" d="100"/>
        </p:scale>
        <p:origin x="8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4FF671-47FF-4843-BBF0-A22329D799E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A3AA0A4-616C-4599-9BB8-0714B00CEE43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ESP WIFI module</a:t>
          </a:r>
        </a:p>
      </dgm:t>
    </dgm:pt>
    <dgm:pt modelId="{44908A17-CB2F-4BF9-B17D-1795F9C701D0}" type="parTrans" cxnId="{9DCE8DE9-AF61-43A8-8F10-DF00B7CE9C7A}">
      <dgm:prSet/>
      <dgm:spPr/>
      <dgm:t>
        <a:bodyPr/>
        <a:lstStyle/>
        <a:p>
          <a:endParaRPr lang="en-US"/>
        </a:p>
      </dgm:t>
    </dgm:pt>
    <dgm:pt modelId="{6554D67F-3A69-4879-86C8-D0813C2C4E14}" type="sibTrans" cxnId="{9DCE8DE9-AF61-43A8-8F10-DF00B7CE9C7A}">
      <dgm:prSet/>
      <dgm:spPr/>
      <dgm:t>
        <a:bodyPr/>
        <a:lstStyle/>
        <a:p>
          <a:endParaRPr lang="en-US"/>
        </a:p>
      </dgm:t>
    </dgm:pt>
    <dgm:pt modelId="{967A54EB-5255-4DC8-95B8-5FA27905B141}">
      <dgm:prSet/>
      <dgm:spPr>
        <a:solidFill>
          <a:srgbClr val="FF0000"/>
        </a:solidFill>
      </dgm:spPr>
      <dgm:t>
        <a:bodyPr/>
        <a:lstStyle/>
        <a:p>
          <a:r>
            <a:rPr lang="en-US"/>
            <a:t>Alarm (siren)</a:t>
          </a:r>
        </a:p>
      </dgm:t>
    </dgm:pt>
    <dgm:pt modelId="{11FE804B-908D-48CB-B4A6-EB90E5207FE0}" type="parTrans" cxnId="{C4ED02D0-FE45-44AC-9845-9B226F55474A}">
      <dgm:prSet/>
      <dgm:spPr/>
      <dgm:t>
        <a:bodyPr/>
        <a:lstStyle/>
        <a:p>
          <a:endParaRPr lang="en-US"/>
        </a:p>
      </dgm:t>
    </dgm:pt>
    <dgm:pt modelId="{00155D2F-EFAA-41D3-98ED-FE6C96E23454}" type="sibTrans" cxnId="{C4ED02D0-FE45-44AC-9845-9B226F55474A}">
      <dgm:prSet/>
      <dgm:spPr/>
      <dgm:t>
        <a:bodyPr/>
        <a:lstStyle/>
        <a:p>
          <a:endParaRPr lang="en-US"/>
        </a:p>
      </dgm:t>
    </dgm:pt>
    <dgm:pt modelId="{217221CB-8804-4EC7-8EDE-3D028CCD8659}">
      <dgm:prSet/>
      <dgm:spPr>
        <a:solidFill>
          <a:srgbClr val="00B050"/>
        </a:solidFill>
      </dgm:spPr>
      <dgm:t>
        <a:bodyPr/>
        <a:lstStyle/>
        <a:p>
          <a:r>
            <a:rPr lang="en-US"/>
            <a:t>Light bulb</a:t>
          </a:r>
        </a:p>
      </dgm:t>
    </dgm:pt>
    <dgm:pt modelId="{7F0D3AB0-ABCC-407B-B8D7-FCA086629C29}" type="parTrans" cxnId="{D9D08961-86CA-4402-BC33-3EBCC8851DD4}">
      <dgm:prSet/>
      <dgm:spPr/>
      <dgm:t>
        <a:bodyPr/>
        <a:lstStyle/>
        <a:p>
          <a:endParaRPr lang="en-US"/>
        </a:p>
      </dgm:t>
    </dgm:pt>
    <dgm:pt modelId="{5A2005AC-60F6-4495-9EE5-1798AA85B3A1}" type="sibTrans" cxnId="{D9D08961-86CA-4402-BC33-3EBCC8851DD4}">
      <dgm:prSet/>
      <dgm:spPr/>
      <dgm:t>
        <a:bodyPr/>
        <a:lstStyle/>
        <a:p>
          <a:endParaRPr lang="en-US"/>
        </a:p>
      </dgm:t>
    </dgm:pt>
    <dgm:pt modelId="{331A2A45-CF91-6944-88DE-8AE6F139B36A}">
      <dgm:prSet/>
      <dgm:spPr>
        <a:solidFill>
          <a:srgbClr val="FF0000"/>
        </a:solidFill>
      </dgm:spPr>
      <dgm:t>
        <a:bodyPr/>
        <a:lstStyle/>
        <a:p>
          <a:r>
            <a:rPr lang="en-US" dirty="0"/>
            <a:t>Door Lock</a:t>
          </a:r>
        </a:p>
      </dgm:t>
    </dgm:pt>
    <dgm:pt modelId="{6543A881-9AD3-0542-B589-0890A1A050BF}" type="parTrans" cxnId="{71CFF8E2-41A3-A04B-B9F3-F42BBD07A81A}">
      <dgm:prSet/>
      <dgm:spPr/>
      <dgm:t>
        <a:bodyPr/>
        <a:lstStyle/>
        <a:p>
          <a:endParaRPr lang="en-US"/>
        </a:p>
      </dgm:t>
    </dgm:pt>
    <dgm:pt modelId="{2FF5A08E-A7DD-B34D-8087-EA187A5530D0}" type="sibTrans" cxnId="{71CFF8E2-41A3-A04B-B9F3-F42BBD07A81A}">
      <dgm:prSet/>
      <dgm:spPr/>
      <dgm:t>
        <a:bodyPr/>
        <a:lstStyle/>
        <a:p>
          <a:endParaRPr lang="en-US"/>
        </a:p>
      </dgm:t>
    </dgm:pt>
    <dgm:pt modelId="{C65EBD2A-3BBF-4A94-BEFF-B4FA84F74D7C}">
      <dgm:prSet/>
      <dgm:spPr>
        <a:solidFill>
          <a:srgbClr val="FF0000"/>
        </a:solidFill>
      </dgm:spPr>
      <dgm:t>
        <a:bodyPr/>
        <a:lstStyle/>
        <a:p>
          <a:r>
            <a:rPr lang="en-US" dirty="0"/>
            <a:t>Raspberry pi</a:t>
          </a:r>
        </a:p>
      </dgm:t>
    </dgm:pt>
    <dgm:pt modelId="{2CCD974C-2EF0-4F07-8C5C-E683DF67B257}" type="sibTrans" cxnId="{BE94693B-3385-4C1F-A64B-28841AB5A5CE}">
      <dgm:prSet/>
      <dgm:spPr/>
      <dgm:t>
        <a:bodyPr/>
        <a:lstStyle/>
        <a:p>
          <a:endParaRPr lang="en-US"/>
        </a:p>
      </dgm:t>
    </dgm:pt>
    <dgm:pt modelId="{29B3D53B-5437-40B5-91F6-47FCB1FDF613}" type="parTrans" cxnId="{BE94693B-3385-4C1F-A64B-28841AB5A5CE}">
      <dgm:prSet/>
      <dgm:spPr/>
      <dgm:t>
        <a:bodyPr/>
        <a:lstStyle/>
        <a:p>
          <a:endParaRPr lang="en-US"/>
        </a:p>
      </dgm:t>
    </dgm:pt>
    <dgm:pt modelId="{6DD97982-7292-E847-95B7-EE6D9EDFE9D7}">
      <dgm:prSet/>
      <dgm:spPr>
        <a:solidFill>
          <a:srgbClr val="FF0000"/>
        </a:solidFill>
      </dgm:spPr>
      <dgm:t>
        <a:bodyPr/>
        <a:lstStyle/>
        <a:p>
          <a:r>
            <a:rPr lang="en-US" dirty="0"/>
            <a:t>Gas solenoid</a:t>
          </a:r>
        </a:p>
      </dgm:t>
    </dgm:pt>
    <dgm:pt modelId="{5AC665F1-85AC-8542-ADE4-E766C4DCE961}" type="parTrans" cxnId="{550E3CBD-0DB7-3A43-BE40-3A40E12673A0}">
      <dgm:prSet/>
      <dgm:spPr/>
      <dgm:t>
        <a:bodyPr/>
        <a:lstStyle/>
        <a:p>
          <a:endParaRPr lang="en-US"/>
        </a:p>
      </dgm:t>
    </dgm:pt>
    <dgm:pt modelId="{520F0C54-724E-3D4A-941B-E1DA3E0FCA6A}" type="sibTrans" cxnId="{550E3CBD-0DB7-3A43-BE40-3A40E12673A0}">
      <dgm:prSet/>
      <dgm:spPr/>
      <dgm:t>
        <a:bodyPr/>
        <a:lstStyle/>
        <a:p>
          <a:endParaRPr lang="en-US"/>
        </a:p>
      </dgm:t>
    </dgm:pt>
    <dgm:pt modelId="{5E6CD151-9EE3-B642-8AE8-71995C83B094}">
      <dgm:prSet/>
      <dgm:spPr>
        <a:solidFill>
          <a:srgbClr val="FF0000"/>
        </a:solidFill>
      </dgm:spPr>
      <dgm:t>
        <a:bodyPr/>
        <a:lstStyle/>
        <a:p>
          <a:r>
            <a:rPr lang="en-US" dirty="0"/>
            <a:t>Servo Motors</a:t>
          </a:r>
        </a:p>
      </dgm:t>
    </dgm:pt>
    <dgm:pt modelId="{4EFB8D32-C07A-424A-B3C1-4B974364CA1A}" type="parTrans" cxnId="{D9E5A5D0-5DB7-EB47-9B1F-721E7700B9DA}">
      <dgm:prSet/>
      <dgm:spPr/>
      <dgm:t>
        <a:bodyPr/>
        <a:lstStyle/>
        <a:p>
          <a:endParaRPr lang="en-US"/>
        </a:p>
      </dgm:t>
    </dgm:pt>
    <dgm:pt modelId="{A311A101-7501-794C-8838-144536D951DA}" type="sibTrans" cxnId="{D9E5A5D0-5DB7-EB47-9B1F-721E7700B9DA}">
      <dgm:prSet/>
      <dgm:spPr/>
      <dgm:t>
        <a:bodyPr/>
        <a:lstStyle/>
        <a:p>
          <a:endParaRPr lang="en-US"/>
        </a:p>
      </dgm:t>
    </dgm:pt>
    <dgm:pt modelId="{3ED6004B-8B48-CD46-9977-56DEFD030A88}" type="pres">
      <dgm:prSet presAssocID="{BC4FF671-47FF-4843-BBF0-A22329D799EC}" presName="linear" presStyleCnt="0">
        <dgm:presLayoutVars>
          <dgm:animLvl val="lvl"/>
          <dgm:resizeHandles val="exact"/>
        </dgm:presLayoutVars>
      </dgm:prSet>
      <dgm:spPr/>
    </dgm:pt>
    <dgm:pt modelId="{465918C2-367B-5E46-9390-2A244340BD50}" type="pres">
      <dgm:prSet presAssocID="{C65EBD2A-3BBF-4A94-BEFF-B4FA84F74D7C}" presName="parentText" presStyleLbl="node1" presStyleIdx="0" presStyleCnt="7" custLinFactNeighborY="33687">
        <dgm:presLayoutVars>
          <dgm:chMax val="0"/>
          <dgm:bulletEnabled val="1"/>
        </dgm:presLayoutVars>
      </dgm:prSet>
      <dgm:spPr/>
    </dgm:pt>
    <dgm:pt modelId="{16956E14-B2DE-AA49-BEEE-87F4E6959076}" type="pres">
      <dgm:prSet presAssocID="{2CCD974C-2EF0-4F07-8C5C-E683DF67B257}" presName="spacer" presStyleCnt="0"/>
      <dgm:spPr/>
    </dgm:pt>
    <dgm:pt modelId="{C3AFD979-E5AA-9E43-823E-39E10C24C148}" type="pres">
      <dgm:prSet presAssocID="{DA3AA0A4-616C-4599-9BB8-0714B00CEE43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E646D25B-DF4C-6E45-B5F6-9475218F2308}" type="pres">
      <dgm:prSet presAssocID="{6554D67F-3A69-4879-86C8-D0813C2C4E14}" presName="spacer" presStyleCnt="0"/>
      <dgm:spPr/>
    </dgm:pt>
    <dgm:pt modelId="{3ACC0A61-336A-604F-AEF4-ED4CBA21A825}" type="pres">
      <dgm:prSet presAssocID="{6DD97982-7292-E847-95B7-EE6D9EDFE9D7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8E18970B-6E51-0B43-A0CA-9AA09752A5BC}" type="pres">
      <dgm:prSet presAssocID="{520F0C54-724E-3D4A-941B-E1DA3E0FCA6A}" presName="spacer" presStyleCnt="0"/>
      <dgm:spPr/>
    </dgm:pt>
    <dgm:pt modelId="{BB345C6F-C3AA-2B46-889A-289B81D4F3E7}" type="pres">
      <dgm:prSet presAssocID="{967A54EB-5255-4DC8-95B8-5FA27905B141}" presName="parentText" presStyleLbl="node1" presStyleIdx="3" presStyleCnt="7" custLinFactNeighborX="-295" custLinFactNeighborY="-16842">
        <dgm:presLayoutVars>
          <dgm:chMax val="0"/>
          <dgm:bulletEnabled val="1"/>
        </dgm:presLayoutVars>
      </dgm:prSet>
      <dgm:spPr/>
    </dgm:pt>
    <dgm:pt modelId="{C223C63C-3F44-C844-91B9-FCE4DE1D972D}" type="pres">
      <dgm:prSet presAssocID="{00155D2F-EFAA-41D3-98ED-FE6C96E23454}" presName="spacer" presStyleCnt="0"/>
      <dgm:spPr/>
    </dgm:pt>
    <dgm:pt modelId="{78650A39-E5A2-F648-8D42-5713FC4709E6}" type="pres">
      <dgm:prSet presAssocID="{217221CB-8804-4EC7-8EDE-3D028CCD8659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C9C75D47-65A1-5942-A894-C30D57A5DF6B}" type="pres">
      <dgm:prSet presAssocID="{5A2005AC-60F6-4495-9EE5-1798AA85B3A1}" presName="spacer" presStyleCnt="0"/>
      <dgm:spPr/>
    </dgm:pt>
    <dgm:pt modelId="{6874CF96-FE07-DD4E-BA87-EE7A0E04AAAF}" type="pres">
      <dgm:prSet presAssocID="{331A2A45-CF91-6944-88DE-8AE6F139B36A}" presName="parentText" presStyleLbl="node1" presStyleIdx="5" presStyleCnt="7" custLinFactNeighborX="-115" custLinFactNeighborY="27371">
        <dgm:presLayoutVars>
          <dgm:chMax val="0"/>
          <dgm:bulletEnabled val="1"/>
        </dgm:presLayoutVars>
      </dgm:prSet>
      <dgm:spPr/>
    </dgm:pt>
    <dgm:pt modelId="{633BA332-4B0B-5041-8D8D-51C436E765D4}" type="pres">
      <dgm:prSet presAssocID="{2FF5A08E-A7DD-B34D-8087-EA187A5530D0}" presName="spacer" presStyleCnt="0"/>
      <dgm:spPr/>
    </dgm:pt>
    <dgm:pt modelId="{3E2C850B-55C5-F347-9D4C-E67EA10FF563}" type="pres">
      <dgm:prSet presAssocID="{5E6CD151-9EE3-B642-8AE8-71995C83B094}" presName="parentText" presStyleLbl="node1" presStyleIdx="6" presStyleCnt="7" custLinFactNeighborX="-295" custLinFactNeighborY="64199">
        <dgm:presLayoutVars>
          <dgm:chMax val="0"/>
          <dgm:bulletEnabled val="1"/>
        </dgm:presLayoutVars>
      </dgm:prSet>
      <dgm:spPr/>
    </dgm:pt>
  </dgm:ptLst>
  <dgm:cxnLst>
    <dgm:cxn modelId="{7944BC1D-B085-9044-BC0D-2177D480D4E9}" type="presOf" srcId="{967A54EB-5255-4DC8-95B8-5FA27905B141}" destId="{BB345C6F-C3AA-2B46-889A-289B81D4F3E7}" srcOrd="0" destOrd="0" presId="urn:microsoft.com/office/officeart/2005/8/layout/vList2"/>
    <dgm:cxn modelId="{BE94693B-3385-4C1F-A64B-28841AB5A5CE}" srcId="{BC4FF671-47FF-4843-BBF0-A22329D799EC}" destId="{C65EBD2A-3BBF-4A94-BEFF-B4FA84F74D7C}" srcOrd="0" destOrd="0" parTransId="{29B3D53B-5437-40B5-91F6-47FCB1FDF613}" sibTransId="{2CCD974C-2EF0-4F07-8C5C-E683DF67B257}"/>
    <dgm:cxn modelId="{9E4ADD60-9EA7-D54E-883A-E09AFC18C8F6}" type="presOf" srcId="{BC4FF671-47FF-4843-BBF0-A22329D799EC}" destId="{3ED6004B-8B48-CD46-9977-56DEFD030A88}" srcOrd="0" destOrd="0" presId="urn:microsoft.com/office/officeart/2005/8/layout/vList2"/>
    <dgm:cxn modelId="{D9D08961-86CA-4402-BC33-3EBCC8851DD4}" srcId="{BC4FF671-47FF-4843-BBF0-A22329D799EC}" destId="{217221CB-8804-4EC7-8EDE-3D028CCD8659}" srcOrd="4" destOrd="0" parTransId="{7F0D3AB0-ABCC-407B-B8D7-FCA086629C29}" sibTransId="{5A2005AC-60F6-4495-9EE5-1798AA85B3A1}"/>
    <dgm:cxn modelId="{BE239476-24FD-644B-A403-FBC6FD504102}" type="presOf" srcId="{C65EBD2A-3BBF-4A94-BEFF-B4FA84F74D7C}" destId="{465918C2-367B-5E46-9390-2A244340BD50}" srcOrd="0" destOrd="0" presId="urn:microsoft.com/office/officeart/2005/8/layout/vList2"/>
    <dgm:cxn modelId="{0C703F89-BF2C-A44F-8F6B-8AC11C16B959}" type="presOf" srcId="{331A2A45-CF91-6944-88DE-8AE6F139B36A}" destId="{6874CF96-FE07-DD4E-BA87-EE7A0E04AAAF}" srcOrd="0" destOrd="0" presId="urn:microsoft.com/office/officeart/2005/8/layout/vList2"/>
    <dgm:cxn modelId="{0EDE4F9D-5D5D-9844-8386-4568344E3CE1}" type="presOf" srcId="{6DD97982-7292-E847-95B7-EE6D9EDFE9D7}" destId="{3ACC0A61-336A-604F-AEF4-ED4CBA21A825}" srcOrd="0" destOrd="0" presId="urn:microsoft.com/office/officeart/2005/8/layout/vList2"/>
    <dgm:cxn modelId="{550E3CBD-0DB7-3A43-BE40-3A40E12673A0}" srcId="{BC4FF671-47FF-4843-BBF0-A22329D799EC}" destId="{6DD97982-7292-E847-95B7-EE6D9EDFE9D7}" srcOrd="2" destOrd="0" parTransId="{5AC665F1-85AC-8542-ADE4-E766C4DCE961}" sibTransId="{520F0C54-724E-3D4A-941B-E1DA3E0FCA6A}"/>
    <dgm:cxn modelId="{C4ED02D0-FE45-44AC-9845-9B226F55474A}" srcId="{BC4FF671-47FF-4843-BBF0-A22329D799EC}" destId="{967A54EB-5255-4DC8-95B8-5FA27905B141}" srcOrd="3" destOrd="0" parTransId="{11FE804B-908D-48CB-B4A6-EB90E5207FE0}" sibTransId="{00155D2F-EFAA-41D3-98ED-FE6C96E23454}"/>
    <dgm:cxn modelId="{D9E5A5D0-5DB7-EB47-9B1F-721E7700B9DA}" srcId="{BC4FF671-47FF-4843-BBF0-A22329D799EC}" destId="{5E6CD151-9EE3-B642-8AE8-71995C83B094}" srcOrd="6" destOrd="0" parTransId="{4EFB8D32-C07A-424A-B3C1-4B974364CA1A}" sibTransId="{A311A101-7501-794C-8838-144536D951DA}"/>
    <dgm:cxn modelId="{93BE1CD9-D77B-0C4E-A827-6A4F965535DF}" type="presOf" srcId="{5E6CD151-9EE3-B642-8AE8-71995C83B094}" destId="{3E2C850B-55C5-F347-9D4C-E67EA10FF563}" srcOrd="0" destOrd="0" presId="urn:microsoft.com/office/officeart/2005/8/layout/vList2"/>
    <dgm:cxn modelId="{EC14D3D9-422E-8C41-9B30-4BAF66DC8896}" type="presOf" srcId="{217221CB-8804-4EC7-8EDE-3D028CCD8659}" destId="{78650A39-E5A2-F648-8D42-5713FC4709E6}" srcOrd="0" destOrd="0" presId="urn:microsoft.com/office/officeart/2005/8/layout/vList2"/>
    <dgm:cxn modelId="{3DE56BE1-0CCE-6041-9F7B-E71EA6C4DF4F}" type="presOf" srcId="{DA3AA0A4-616C-4599-9BB8-0714B00CEE43}" destId="{C3AFD979-E5AA-9E43-823E-39E10C24C148}" srcOrd="0" destOrd="0" presId="urn:microsoft.com/office/officeart/2005/8/layout/vList2"/>
    <dgm:cxn modelId="{71CFF8E2-41A3-A04B-B9F3-F42BBD07A81A}" srcId="{BC4FF671-47FF-4843-BBF0-A22329D799EC}" destId="{331A2A45-CF91-6944-88DE-8AE6F139B36A}" srcOrd="5" destOrd="0" parTransId="{6543A881-9AD3-0542-B589-0890A1A050BF}" sibTransId="{2FF5A08E-A7DD-B34D-8087-EA187A5530D0}"/>
    <dgm:cxn modelId="{9DCE8DE9-AF61-43A8-8F10-DF00B7CE9C7A}" srcId="{BC4FF671-47FF-4843-BBF0-A22329D799EC}" destId="{DA3AA0A4-616C-4599-9BB8-0714B00CEE43}" srcOrd="1" destOrd="0" parTransId="{44908A17-CB2F-4BF9-B17D-1795F9C701D0}" sibTransId="{6554D67F-3A69-4879-86C8-D0813C2C4E14}"/>
    <dgm:cxn modelId="{D1AF11D3-1748-9144-BDBB-39AEA5C24A70}" type="presParOf" srcId="{3ED6004B-8B48-CD46-9977-56DEFD030A88}" destId="{465918C2-367B-5E46-9390-2A244340BD50}" srcOrd="0" destOrd="0" presId="urn:microsoft.com/office/officeart/2005/8/layout/vList2"/>
    <dgm:cxn modelId="{BF0AF600-3212-F044-9B2F-7640719A9D44}" type="presParOf" srcId="{3ED6004B-8B48-CD46-9977-56DEFD030A88}" destId="{16956E14-B2DE-AA49-BEEE-87F4E6959076}" srcOrd="1" destOrd="0" presId="urn:microsoft.com/office/officeart/2005/8/layout/vList2"/>
    <dgm:cxn modelId="{0695D6F0-F1D8-D946-A38D-1BD804F7415A}" type="presParOf" srcId="{3ED6004B-8B48-CD46-9977-56DEFD030A88}" destId="{C3AFD979-E5AA-9E43-823E-39E10C24C148}" srcOrd="2" destOrd="0" presId="urn:microsoft.com/office/officeart/2005/8/layout/vList2"/>
    <dgm:cxn modelId="{60EA72E3-142B-D646-B0F0-8B2C42A5978A}" type="presParOf" srcId="{3ED6004B-8B48-CD46-9977-56DEFD030A88}" destId="{E646D25B-DF4C-6E45-B5F6-9475218F2308}" srcOrd="3" destOrd="0" presId="urn:microsoft.com/office/officeart/2005/8/layout/vList2"/>
    <dgm:cxn modelId="{57D12BBA-DCA9-5C46-856F-B0A06E5F44D8}" type="presParOf" srcId="{3ED6004B-8B48-CD46-9977-56DEFD030A88}" destId="{3ACC0A61-336A-604F-AEF4-ED4CBA21A825}" srcOrd="4" destOrd="0" presId="urn:microsoft.com/office/officeart/2005/8/layout/vList2"/>
    <dgm:cxn modelId="{03ABF044-26DD-7F4D-B0C2-3B7C786E160A}" type="presParOf" srcId="{3ED6004B-8B48-CD46-9977-56DEFD030A88}" destId="{8E18970B-6E51-0B43-A0CA-9AA09752A5BC}" srcOrd="5" destOrd="0" presId="urn:microsoft.com/office/officeart/2005/8/layout/vList2"/>
    <dgm:cxn modelId="{FEB546C6-1998-1940-B758-042F4C2F68AF}" type="presParOf" srcId="{3ED6004B-8B48-CD46-9977-56DEFD030A88}" destId="{BB345C6F-C3AA-2B46-889A-289B81D4F3E7}" srcOrd="6" destOrd="0" presId="urn:microsoft.com/office/officeart/2005/8/layout/vList2"/>
    <dgm:cxn modelId="{AE9AEB2D-3E2E-A441-8E47-1DF3AA0857D6}" type="presParOf" srcId="{3ED6004B-8B48-CD46-9977-56DEFD030A88}" destId="{C223C63C-3F44-C844-91B9-FCE4DE1D972D}" srcOrd="7" destOrd="0" presId="urn:microsoft.com/office/officeart/2005/8/layout/vList2"/>
    <dgm:cxn modelId="{9C99BE13-99B3-DF4C-86B7-19047D3C5447}" type="presParOf" srcId="{3ED6004B-8B48-CD46-9977-56DEFD030A88}" destId="{78650A39-E5A2-F648-8D42-5713FC4709E6}" srcOrd="8" destOrd="0" presId="urn:microsoft.com/office/officeart/2005/8/layout/vList2"/>
    <dgm:cxn modelId="{0B769311-6C2D-F748-B423-209F612CBD1E}" type="presParOf" srcId="{3ED6004B-8B48-CD46-9977-56DEFD030A88}" destId="{C9C75D47-65A1-5942-A894-C30D57A5DF6B}" srcOrd="9" destOrd="0" presId="urn:microsoft.com/office/officeart/2005/8/layout/vList2"/>
    <dgm:cxn modelId="{AED24959-3A73-6A47-9843-9494231C4677}" type="presParOf" srcId="{3ED6004B-8B48-CD46-9977-56DEFD030A88}" destId="{6874CF96-FE07-DD4E-BA87-EE7A0E04AAAF}" srcOrd="10" destOrd="0" presId="urn:microsoft.com/office/officeart/2005/8/layout/vList2"/>
    <dgm:cxn modelId="{8947084E-E191-5F48-8109-5608F1CBA46D}" type="presParOf" srcId="{3ED6004B-8B48-CD46-9977-56DEFD030A88}" destId="{633BA332-4B0B-5041-8D8D-51C436E765D4}" srcOrd="11" destOrd="0" presId="urn:microsoft.com/office/officeart/2005/8/layout/vList2"/>
    <dgm:cxn modelId="{D5AEFB2D-48FA-B44C-BEAC-0A6E4BFCDF9A}" type="presParOf" srcId="{3ED6004B-8B48-CD46-9977-56DEFD030A88}" destId="{3E2C850B-55C5-F347-9D4C-E67EA10FF563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4FF671-47FF-4843-BBF0-A22329D799E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A3AA0A4-616C-4599-9BB8-0714B00CEE43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A/D converters</a:t>
          </a:r>
        </a:p>
      </dgm:t>
    </dgm:pt>
    <dgm:pt modelId="{44908A17-CB2F-4BF9-B17D-1795F9C701D0}" type="parTrans" cxnId="{9DCE8DE9-AF61-43A8-8F10-DF00B7CE9C7A}">
      <dgm:prSet/>
      <dgm:spPr/>
      <dgm:t>
        <a:bodyPr/>
        <a:lstStyle/>
        <a:p>
          <a:endParaRPr lang="en-US"/>
        </a:p>
      </dgm:t>
    </dgm:pt>
    <dgm:pt modelId="{6554D67F-3A69-4879-86C8-D0813C2C4E14}" type="sibTrans" cxnId="{9DCE8DE9-AF61-43A8-8F10-DF00B7CE9C7A}">
      <dgm:prSet/>
      <dgm:spPr/>
      <dgm:t>
        <a:bodyPr/>
        <a:lstStyle/>
        <a:p>
          <a:endParaRPr lang="en-US"/>
        </a:p>
      </dgm:t>
    </dgm:pt>
    <dgm:pt modelId="{967A54EB-5255-4DC8-95B8-5FA27905B141}">
      <dgm:prSet/>
      <dgm:spPr>
        <a:solidFill>
          <a:srgbClr val="00B050"/>
        </a:solidFill>
      </dgm:spPr>
      <dgm:t>
        <a:bodyPr lIns="93600"/>
        <a:lstStyle/>
        <a:p>
          <a:r>
            <a:rPr lang="en-US" dirty="0"/>
            <a:t>CO, CO2 Sensors</a:t>
          </a:r>
        </a:p>
      </dgm:t>
    </dgm:pt>
    <dgm:pt modelId="{11FE804B-908D-48CB-B4A6-EB90E5207FE0}" type="parTrans" cxnId="{C4ED02D0-FE45-44AC-9845-9B226F55474A}">
      <dgm:prSet/>
      <dgm:spPr/>
      <dgm:t>
        <a:bodyPr/>
        <a:lstStyle/>
        <a:p>
          <a:endParaRPr lang="en-US"/>
        </a:p>
      </dgm:t>
    </dgm:pt>
    <dgm:pt modelId="{00155D2F-EFAA-41D3-98ED-FE6C96E23454}" type="sibTrans" cxnId="{C4ED02D0-FE45-44AC-9845-9B226F55474A}">
      <dgm:prSet/>
      <dgm:spPr/>
      <dgm:t>
        <a:bodyPr/>
        <a:lstStyle/>
        <a:p>
          <a:endParaRPr lang="en-US"/>
        </a:p>
      </dgm:t>
    </dgm:pt>
    <dgm:pt modelId="{217221CB-8804-4EC7-8EDE-3D028CCD8659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Humidity Sensor</a:t>
          </a:r>
        </a:p>
      </dgm:t>
    </dgm:pt>
    <dgm:pt modelId="{7F0D3AB0-ABCC-407B-B8D7-FCA086629C29}" type="parTrans" cxnId="{D9D08961-86CA-4402-BC33-3EBCC8851DD4}">
      <dgm:prSet/>
      <dgm:spPr/>
      <dgm:t>
        <a:bodyPr/>
        <a:lstStyle/>
        <a:p>
          <a:endParaRPr lang="en-US"/>
        </a:p>
      </dgm:t>
    </dgm:pt>
    <dgm:pt modelId="{5A2005AC-60F6-4495-9EE5-1798AA85B3A1}" type="sibTrans" cxnId="{D9D08961-86CA-4402-BC33-3EBCC8851DD4}">
      <dgm:prSet/>
      <dgm:spPr/>
      <dgm:t>
        <a:bodyPr/>
        <a:lstStyle/>
        <a:p>
          <a:endParaRPr lang="en-US"/>
        </a:p>
      </dgm:t>
    </dgm:pt>
    <dgm:pt modelId="{331A2A45-CF91-6944-88DE-8AE6F139B36A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Glass Break Sensor</a:t>
          </a:r>
        </a:p>
      </dgm:t>
    </dgm:pt>
    <dgm:pt modelId="{6543A881-9AD3-0542-B589-0890A1A050BF}" type="parTrans" cxnId="{71CFF8E2-41A3-A04B-B9F3-F42BBD07A81A}">
      <dgm:prSet/>
      <dgm:spPr/>
      <dgm:t>
        <a:bodyPr/>
        <a:lstStyle/>
        <a:p>
          <a:endParaRPr lang="en-US"/>
        </a:p>
      </dgm:t>
    </dgm:pt>
    <dgm:pt modelId="{2FF5A08E-A7DD-B34D-8087-EA187A5530D0}" type="sibTrans" cxnId="{71CFF8E2-41A3-A04B-B9F3-F42BBD07A81A}">
      <dgm:prSet/>
      <dgm:spPr/>
      <dgm:t>
        <a:bodyPr/>
        <a:lstStyle/>
        <a:p>
          <a:endParaRPr lang="en-US"/>
        </a:p>
      </dgm:t>
    </dgm:pt>
    <dgm:pt modelId="{C65EBD2A-3BBF-4A94-BEFF-B4FA84F74D7C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Temperature Sensor</a:t>
          </a:r>
        </a:p>
      </dgm:t>
    </dgm:pt>
    <dgm:pt modelId="{2CCD974C-2EF0-4F07-8C5C-E683DF67B257}" type="sibTrans" cxnId="{BE94693B-3385-4C1F-A64B-28841AB5A5CE}">
      <dgm:prSet/>
      <dgm:spPr/>
      <dgm:t>
        <a:bodyPr/>
        <a:lstStyle/>
        <a:p>
          <a:endParaRPr lang="en-US"/>
        </a:p>
      </dgm:t>
    </dgm:pt>
    <dgm:pt modelId="{29B3D53B-5437-40B5-91F6-47FCB1FDF613}" type="parTrans" cxnId="{BE94693B-3385-4C1F-A64B-28841AB5A5CE}">
      <dgm:prSet/>
      <dgm:spPr/>
      <dgm:t>
        <a:bodyPr/>
        <a:lstStyle/>
        <a:p>
          <a:endParaRPr lang="en-US"/>
        </a:p>
      </dgm:t>
    </dgm:pt>
    <dgm:pt modelId="{6DD97982-7292-E847-95B7-EE6D9EDFE9D7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Smoke Detector Sensor</a:t>
          </a:r>
        </a:p>
      </dgm:t>
    </dgm:pt>
    <dgm:pt modelId="{5AC665F1-85AC-8542-ADE4-E766C4DCE961}" type="parTrans" cxnId="{550E3CBD-0DB7-3A43-BE40-3A40E12673A0}">
      <dgm:prSet/>
      <dgm:spPr/>
      <dgm:t>
        <a:bodyPr/>
        <a:lstStyle/>
        <a:p>
          <a:endParaRPr lang="en-US"/>
        </a:p>
      </dgm:t>
    </dgm:pt>
    <dgm:pt modelId="{520F0C54-724E-3D4A-941B-E1DA3E0FCA6A}" type="sibTrans" cxnId="{550E3CBD-0DB7-3A43-BE40-3A40E12673A0}">
      <dgm:prSet/>
      <dgm:spPr/>
      <dgm:t>
        <a:bodyPr/>
        <a:lstStyle/>
        <a:p>
          <a:endParaRPr lang="en-US"/>
        </a:p>
      </dgm:t>
    </dgm:pt>
    <dgm:pt modelId="{493C406B-7E10-1246-9215-A9943A3E2D4C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Power</a:t>
          </a:r>
          <a:r>
            <a:rPr lang="en-US" baseline="0" dirty="0"/>
            <a:t> Supply</a:t>
          </a:r>
          <a:endParaRPr lang="en-US" dirty="0"/>
        </a:p>
      </dgm:t>
    </dgm:pt>
    <dgm:pt modelId="{74189E57-7D8A-6444-B03C-78CCCA60B3FD}" type="parTrans" cxnId="{6975C78D-231A-C84C-9136-F28855C0B368}">
      <dgm:prSet/>
      <dgm:spPr/>
      <dgm:t>
        <a:bodyPr/>
        <a:lstStyle/>
        <a:p>
          <a:endParaRPr lang="en-US"/>
        </a:p>
      </dgm:t>
    </dgm:pt>
    <dgm:pt modelId="{2479A12D-1A7D-0040-B920-F50A8C0E8AC1}" type="sibTrans" cxnId="{6975C78D-231A-C84C-9136-F28855C0B368}">
      <dgm:prSet/>
      <dgm:spPr/>
      <dgm:t>
        <a:bodyPr/>
        <a:lstStyle/>
        <a:p>
          <a:endParaRPr lang="en-US"/>
        </a:p>
      </dgm:t>
    </dgm:pt>
    <dgm:pt modelId="{3ED6004B-8B48-CD46-9977-56DEFD030A88}" type="pres">
      <dgm:prSet presAssocID="{BC4FF671-47FF-4843-BBF0-A22329D799EC}" presName="linear" presStyleCnt="0">
        <dgm:presLayoutVars>
          <dgm:animLvl val="lvl"/>
          <dgm:resizeHandles val="exact"/>
        </dgm:presLayoutVars>
      </dgm:prSet>
      <dgm:spPr/>
    </dgm:pt>
    <dgm:pt modelId="{465918C2-367B-5E46-9390-2A244340BD50}" type="pres">
      <dgm:prSet presAssocID="{C65EBD2A-3BBF-4A94-BEFF-B4FA84F74D7C}" presName="parentText" presStyleLbl="node1" presStyleIdx="0" presStyleCnt="7" custLinFactNeighborY="33687">
        <dgm:presLayoutVars>
          <dgm:chMax val="0"/>
          <dgm:bulletEnabled val="1"/>
        </dgm:presLayoutVars>
      </dgm:prSet>
      <dgm:spPr/>
    </dgm:pt>
    <dgm:pt modelId="{16956E14-B2DE-AA49-BEEE-87F4E6959076}" type="pres">
      <dgm:prSet presAssocID="{2CCD974C-2EF0-4F07-8C5C-E683DF67B257}" presName="spacer" presStyleCnt="0"/>
      <dgm:spPr/>
    </dgm:pt>
    <dgm:pt modelId="{C3AFD979-E5AA-9E43-823E-39E10C24C148}" type="pres">
      <dgm:prSet presAssocID="{DA3AA0A4-616C-4599-9BB8-0714B00CEE43}" presName="parentText" presStyleLbl="node1" presStyleIdx="1" presStyleCnt="7" custLinFactNeighborX="-295" custLinFactNeighborY="19539">
        <dgm:presLayoutVars>
          <dgm:chMax val="0"/>
          <dgm:bulletEnabled val="1"/>
        </dgm:presLayoutVars>
      </dgm:prSet>
      <dgm:spPr/>
    </dgm:pt>
    <dgm:pt modelId="{E646D25B-DF4C-6E45-B5F6-9475218F2308}" type="pres">
      <dgm:prSet presAssocID="{6554D67F-3A69-4879-86C8-D0813C2C4E14}" presName="spacer" presStyleCnt="0"/>
      <dgm:spPr/>
    </dgm:pt>
    <dgm:pt modelId="{3ACC0A61-336A-604F-AEF4-ED4CBA21A825}" type="pres">
      <dgm:prSet presAssocID="{6DD97982-7292-E847-95B7-EE6D9EDFE9D7}" presName="parentText" presStyleLbl="node1" presStyleIdx="2" presStyleCnt="7" custLinFactNeighborY="-19539">
        <dgm:presLayoutVars>
          <dgm:chMax val="0"/>
          <dgm:bulletEnabled val="1"/>
        </dgm:presLayoutVars>
      </dgm:prSet>
      <dgm:spPr/>
    </dgm:pt>
    <dgm:pt modelId="{8E18970B-6E51-0B43-A0CA-9AA09752A5BC}" type="pres">
      <dgm:prSet presAssocID="{520F0C54-724E-3D4A-941B-E1DA3E0FCA6A}" presName="spacer" presStyleCnt="0"/>
      <dgm:spPr/>
    </dgm:pt>
    <dgm:pt modelId="{BB345C6F-C3AA-2B46-889A-289B81D4F3E7}" type="pres">
      <dgm:prSet presAssocID="{967A54EB-5255-4DC8-95B8-5FA27905B141}" presName="parentText" presStyleLbl="node1" presStyleIdx="3" presStyleCnt="7" custLinFactNeighborY="-5390">
        <dgm:presLayoutVars>
          <dgm:chMax val="0"/>
          <dgm:bulletEnabled val="1"/>
        </dgm:presLayoutVars>
      </dgm:prSet>
      <dgm:spPr/>
    </dgm:pt>
    <dgm:pt modelId="{C223C63C-3F44-C844-91B9-FCE4DE1D972D}" type="pres">
      <dgm:prSet presAssocID="{00155D2F-EFAA-41D3-98ED-FE6C96E23454}" presName="spacer" presStyleCnt="0"/>
      <dgm:spPr/>
    </dgm:pt>
    <dgm:pt modelId="{7E5FEEBA-B5CD-9049-9B2A-002042004703}" type="pres">
      <dgm:prSet presAssocID="{493C406B-7E10-1246-9215-A9943A3E2D4C}" presName="parentText" presStyleLbl="node1" presStyleIdx="4" presStyleCnt="7" custLinFactNeighborY="39078">
        <dgm:presLayoutVars>
          <dgm:chMax val="0"/>
          <dgm:bulletEnabled val="1"/>
        </dgm:presLayoutVars>
      </dgm:prSet>
      <dgm:spPr/>
    </dgm:pt>
    <dgm:pt modelId="{86B568A1-949C-7D46-B17E-4CB86C299F85}" type="pres">
      <dgm:prSet presAssocID="{2479A12D-1A7D-0040-B920-F50A8C0E8AC1}" presName="spacer" presStyleCnt="0"/>
      <dgm:spPr/>
    </dgm:pt>
    <dgm:pt modelId="{78650A39-E5A2-F648-8D42-5713FC4709E6}" type="pres">
      <dgm:prSet presAssocID="{217221CB-8804-4EC7-8EDE-3D028CCD8659}" presName="parentText" presStyleLbl="node1" presStyleIdx="5" presStyleCnt="7" custLinFactNeighborY="39076">
        <dgm:presLayoutVars>
          <dgm:chMax val="0"/>
          <dgm:bulletEnabled val="1"/>
        </dgm:presLayoutVars>
      </dgm:prSet>
      <dgm:spPr/>
    </dgm:pt>
    <dgm:pt modelId="{C9C75D47-65A1-5942-A894-C30D57A5DF6B}" type="pres">
      <dgm:prSet presAssocID="{5A2005AC-60F6-4495-9EE5-1798AA85B3A1}" presName="spacer" presStyleCnt="0"/>
      <dgm:spPr/>
    </dgm:pt>
    <dgm:pt modelId="{6874CF96-FE07-DD4E-BA87-EE7A0E04AAAF}" type="pres">
      <dgm:prSet presAssocID="{331A2A45-CF91-6944-88DE-8AE6F139B36A}" presName="parentText" presStyleLbl="node1" presStyleIdx="6" presStyleCnt="7" custLinFactNeighborX="-295" custLinFactNeighborY="64202">
        <dgm:presLayoutVars>
          <dgm:chMax val="0"/>
          <dgm:bulletEnabled val="1"/>
        </dgm:presLayoutVars>
      </dgm:prSet>
      <dgm:spPr/>
    </dgm:pt>
  </dgm:ptLst>
  <dgm:cxnLst>
    <dgm:cxn modelId="{F9D4452A-0C5E-1249-9665-C8B3EE518328}" type="presOf" srcId="{493C406B-7E10-1246-9215-A9943A3E2D4C}" destId="{7E5FEEBA-B5CD-9049-9B2A-002042004703}" srcOrd="0" destOrd="0" presId="urn:microsoft.com/office/officeart/2005/8/layout/vList2"/>
    <dgm:cxn modelId="{BE94693B-3385-4C1F-A64B-28841AB5A5CE}" srcId="{BC4FF671-47FF-4843-BBF0-A22329D799EC}" destId="{C65EBD2A-3BBF-4A94-BEFF-B4FA84F74D7C}" srcOrd="0" destOrd="0" parTransId="{29B3D53B-5437-40B5-91F6-47FCB1FDF613}" sibTransId="{2CCD974C-2EF0-4F07-8C5C-E683DF67B257}"/>
    <dgm:cxn modelId="{D9D08961-86CA-4402-BC33-3EBCC8851DD4}" srcId="{BC4FF671-47FF-4843-BBF0-A22329D799EC}" destId="{217221CB-8804-4EC7-8EDE-3D028CCD8659}" srcOrd="5" destOrd="0" parTransId="{7F0D3AB0-ABCC-407B-B8D7-FCA086629C29}" sibTransId="{5A2005AC-60F6-4495-9EE5-1798AA85B3A1}"/>
    <dgm:cxn modelId="{63A3EC59-12E3-8046-BC18-93310101228D}" type="presOf" srcId="{C65EBD2A-3BBF-4A94-BEFF-B4FA84F74D7C}" destId="{465918C2-367B-5E46-9390-2A244340BD50}" srcOrd="0" destOrd="0" presId="urn:microsoft.com/office/officeart/2005/8/layout/vList2"/>
    <dgm:cxn modelId="{441EA180-EFDB-D942-A54A-C3A65EAB9853}" type="presOf" srcId="{BC4FF671-47FF-4843-BBF0-A22329D799EC}" destId="{3ED6004B-8B48-CD46-9977-56DEFD030A88}" srcOrd="0" destOrd="0" presId="urn:microsoft.com/office/officeart/2005/8/layout/vList2"/>
    <dgm:cxn modelId="{6975C78D-231A-C84C-9136-F28855C0B368}" srcId="{BC4FF671-47FF-4843-BBF0-A22329D799EC}" destId="{493C406B-7E10-1246-9215-A9943A3E2D4C}" srcOrd="4" destOrd="0" parTransId="{74189E57-7D8A-6444-B03C-78CCCA60B3FD}" sibTransId="{2479A12D-1A7D-0040-B920-F50A8C0E8AC1}"/>
    <dgm:cxn modelId="{893D419D-7097-004E-B84E-4125436BB8C5}" type="presOf" srcId="{967A54EB-5255-4DC8-95B8-5FA27905B141}" destId="{BB345C6F-C3AA-2B46-889A-289B81D4F3E7}" srcOrd="0" destOrd="0" presId="urn:microsoft.com/office/officeart/2005/8/layout/vList2"/>
    <dgm:cxn modelId="{550E3CBD-0DB7-3A43-BE40-3A40E12673A0}" srcId="{BC4FF671-47FF-4843-BBF0-A22329D799EC}" destId="{6DD97982-7292-E847-95B7-EE6D9EDFE9D7}" srcOrd="2" destOrd="0" parTransId="{5AC665F1-85AC-8542-ADE4-E766C4DCE961}" sibTransId="{520F0C54-724E-3D4A-941B-E1DA3E0FCA6A}"/>
    <dgm:cxn modelId="{C6B1ACC1-E291-AF4C-BE77-9E63145A4174}" type="presOf" srcId="{331A2A45-CF91-6944-88DE-8AE6F139B36A}" destId="{6874CF96-FE07-DD4E-BA87-EE7A0E04AAAF}" srcOrd="0" destOrd="0" presId="urn:microsoft.com/office/officeart/2005/8/layout/vList2"/>
    <dgm:cxn modelId="{C4ED02D0-FE45-44AC-9845-9B226F55474A}" srcId="{BC4FF671-47FF-4843-BBF0-A22329D799EC}" destId="{967A54EB-5255-4DC8-95B8-5FA27905B141}" srcOrd="3" destOrd="0" parTransId="{11FE804B-908D-48CB-B4A6-EB90E5207FE0}" sibTransId="{00155D2F-EFAA-41D3-98ED-FE6C96E23454}"/>
    <dgm:cxn modelId="{8638BDDC-4AC0-4846-8889-BD3700208EA6}" type="presOf" srcId="{217221CB-8804-4EC7-8EDE-3D028CCD8659}" destId="{78650A39-E5A2-F648-8D42-5713FC4709E6}" srcOrd="0" destOrd="0" presId="urn:microsoft.com/office/officeart/2005/8/layout/vList2"/>
    <dgm:cxn modelId="{71CFF8E2-41A3-A04B-B9F3-F42BBD07A81A}" srcId="{BC4FF671-47FF-4843-BBF0-A22329D799EC}" destId="{331A2A45-CF91-6944-88DE-8AE6F139B36A}" srcOrd="6" destOrd="0" parTransId="{6543A881-9AD3-0542-B589-0890A1A050BF}" sibTransId="{2FF5A08E-A7DD-B34D-8087-EA187A5530D0}"/>
    <dgm:cxn modelId="{9DCE8DE9-AF61-43A8-8F10-DF00B7CE9C7A}" srcId="{BC4FF671-47FF-4843-BBF0-A22329D799EC}" destId="{DA3AA0A4-616C-4599-9BB8-0714B00CEE43}" srcOrd="1" destOrd="0" parTransId="{44908A17-CB2F-4BF9-B17D-1795F9C701D0}" sibTransId="{6554D67F-3A69-4879-86C8-D0813C2C4E14}"/>
    <dgm:cxn modelId="{14743DEA-2D40-E44F-9CDD-A3D17D22BD19}" type="presOf" srcId="{DA3AA0A4-616C-4599-9BB8-0714B00CEE43}" destId="{C3AFD979-E5AA-9E43-823E-39E10C24C148}" srcOrd="0" destOrd="0" presId="urn:microsoft.com/office/officeart/2005/8/layout/vList2"/>
    <dgm:cxn modelId="{BFEB70FB-1002-9D4F-8C81-BF8C6064D76F}" type="presOf" srcId="{6DD97982-7292-E847-95B7-EE6D9EDFE9D7}" destId="{3ACC0A61-336A-604F-AEF4-ED4CBA21A825}" srcOrd="0" destOrd="0" presId="urn:microsoft.com/office/officeart/2005/8/layout/vList2"/>
    <dgm:cxn modelId="{34E2A1A7-2B4E-D541-BDD6-C0918B13F208}" type="presParOf" srcId="{3ED6004B-8B48-CD46-9977-56DEFD030A88}" destId="{465918C2-367B-5E46-9390-2A244340BD50}" srcOrd="0" destOrd="0" presId="urn:microsoft.com/office/officeart/2005/8/layout/vList2"/>
    <dgm:cxn modelId="{8D916873-42F5-5046-AB3F-10193B1D2DDF}" type="presParOf" srcId="{3ED6004B-8B48-CD46-9977-56DEFD030A88}" destId="{16956E14-B2DE-AA49-BEEE-87F4E6959076}" srcOrd="1" destOrd="0" presId="urn:microsoft.com/office/officeart/2005/8/layout/vList2"/>
    <dgm:cxn modelId="{2147F8DA-063F-6F46-B8A4-0C930880388F}" type="presParOf" srcId="{3ED6004B-8B48-CD46-9977-56DEFD030A88}" destId="{C3AFD979-E5AA-9E43-823E-39E10C24C148}" srcOrd="2" destOrd="0" presId="urn:microsoft.com/office/officeart/2005/8/layout/vList2"/>
    <dgm:cxn modelId="{84701312-2409-D847-A9C1-B7E87F8625D9}" type="presParOf" srcId="{3ED6004B-8B48-CD46-9977-56DEFD030A88}" destId="{E646D25B-DF4C-6E45-B5F6-9475218F2308}" srcOrd="3" destOrd="0" presId="urn:microsoft.com/office/officeart/2005/8/layout/vList2"/>
    <dgm:cxn modelId="{5D3B0E6D-BAD5-D04A-8E3D-0C7D1ACCC07A}" type="presParOf" srcId="{3ED6004B-8B48-CD46-9977-56DEFD030A88}" destId="{3ACC0A61-336A-604F-AEF4-ED4CBA21A825}" srcOrd="4" destOrd="0" presId="urn:microsoft.com/office/officeart/2005/8/layout/vList2"/>
    <dgm:cxn modelId="{393182CB-FA43-2E45-A267-AB6AF91FFE30}" type="presParOf" srcId="{3ED6004B-8B48-CD46-9977-56DEFD030A88}" destId="{8E18970B-6E51-0B43-A0CA-9AA09752A5BC}" srcOrd="5" destOrd="0" presId="urn:microsoft.com/office/officeart/2005/8/layout/vList2"/>
    <dgm:cxn modelId="{7CE8BDF2-1BB8-0C46-B581-19FAE3170085}" type="presParOf" srcId="{3ED6004B-8B48-CD46-9977-56DEFD030A88}" destId="{BB345C6F-C3AA-2B46-889A-289B81D4F3E7}" srcOrd="6" destOrd="0" presId="urn:microsoft.com/office/officeart/2005/8/layout/vList2"/>
    <dgm:cxn modelId="{7A9505EA-D3AF-BD4D-9FDF-E4C8BD563F4A}" type="presParOf" srcId="{3ED6004B-8B48-CD46-9977-56DEFD030A88}" destId="{C223C63C-3F44-C844-91B9-FCE4DE1D972D}" srcOrd="7" destOrd="0" presId="urn:microsoft.com/office/officeart/2005/8/layout/vList2"/>
    <dgm:cxn modelId="{B0860A40-5FA3-2947-9E37-879E362F0DF7}" type="presParOf" srcId="{3ED6004B-8B48-CD46-9977-56DEFD030A88}" destId="{7E5FEEBA-B5CD-9049-9B2A-002042004703}" srcOrd="8" destOrd="0" presId="urn:microsoft.com/office/officeart/2005/8/layout/vList2"/>
    <dgm:cxn modelId="{64CC5574-F434-A74A-AD62-DF908782174F}" type="presParOf" srcId="{3ED6004B-8B48-CD46-9977-56DEFD030A88}" destId="{86B568A1-949C-7D46-B17E-4CB86C299F85}" srcOrd="9" destOrd="0" presId="urn:microsoft.com/office/officeart/2005/8/layout/vList2"/>
    <dgm:cxn modelId="{11ACD7DC-B76D-E04F-BD0A-9FFE79ED20BB}" type="presParOf" srcId="{3ED6004B-8B48-CD46-9977-56DEFD030A88}" destId="{78650A39-E5A2-F648-8D42-5713FC4709E6}" srcOrd="10" destOrd="0" presId="urn:microsoft.com/office/officeart/2005/8/layout/vList2"/>
    <dgm:cxn modelId="{5527B035-B3F8-AC4C-8D03-01B1332BE16A}" type="presParOf" srcId="{3ED6004B-8B48-CD46-9977-56DEFD030A88}" destId="{C9C75D47-65A1-5942-A894-C30D57A5DF6B}" srcOrd="11" destOrd="0" presId="urn:microsoft.com/office/officeart/2005/8/layout/vList2"/>
    <dgm:cxn modelId="{1E5834CB-1984-C34D-9153-243B31C9F366}" type="presParOf" srcId="{3ED6004B-8B48-CD46-9977-56DEFD030A88}" destId="{6874CF96-FE07-DD4E-BA87-EE7A0E04AAAF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35635C-0E85-4811-979A-A982EECD2503}" type="doc">
      <dgm:prSet loTypeId="urn:microsoft.com/office/officeart/2005/8/layout/lProcess2" loCatId="list" qsTypeId="urn:microsoft.com/office/officeart/2005/8/quickstyle/simple3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521B60BA-C3BE-4BB1-B9B1-590892914B56}">
      <dgm:prSet phldrT="[Text]"/>
      <dgm:spPr/>
      <dgm:t>
        <a:bodyPr/>
        <a:lstStyle/>
        <a:p>
          <a:r>
            <a:rPr lang="en-US" dirty="0" err="1"/>
            <a:t>Guga</a:t>
          </a:r>
          <a:r>
            <a:rPr lang="en-US" dirty="0"/>
            <a:t> </a:t>
          </a:r>
          <a:r>
            <a:rPr lang="en-US" dirty="0" err="1"/>
            <a:t>Esitashvili</a:t>
          </a:r>
          <a:r>
            <a:rPr lang="en-US" dirty="0"/>
            <a:t> </a:t>
          </a:r>
        </a:p>
      </dgm:t>
    </dgm:pt>
    <dgm:pt modelId="{84145259-6F39-4251-B20B-80E9136D6B8F}" type="parTrans" cxnId="{F19B0F1E-E831-4CAE-9DC1-4BC6A1039C14}">
      <dgm:prSet/>
      <dgm:spPr/>
      <dgm:t>
        <a:bodyPr/>
        <a:lstStyle/>
        <a:p>
          <a:endParaRPr lang="en-US"/>
        </a:p>
      </dgm:t>
    </dgm:pt>
    <dgm:pt modelId="{FC5E3A89-DB00-4AC8-B24B-215EA51AA726}" type="sibTrans" cxnId="{F19B0F1E-E831-4CAE-9DC1-4BC6A1039C14}">
      <dgm:prSet/>
      <dgm:spPr/>
      <dgm:t>
        <a:bodyPr/>
        <a:lstStyle/>
        <a:p>
          <a:endParaRPr lang="en-US"/>
        </a:p>
      </dgm:t>
    </dgm:pt>
    <dgm:pt modelId="{1F977513-179C-4646-B466-8543F789A8BC}">
      <dgm:prSet phldrT="[Text]"/>
      <dgm:spPr>
        <a:solidFill>
          <a:srgbClr val="FFFF00"/>
        </a:solidFill>
      </dgm:spPr>
      <dgm:t>
        <a:bodyPr/>
        <a:lstStyle/>
        <a:p>
          <a:r>
            <a:rPr lang="en-US" dirty="0"/>
            <a:t>Developing mobile application</a:t>
          </a:r>
        </a:p>
      </dgm:t>
    </dgm:pt>
    <dgm:pt modelId="{4025B260-5BC1-4799-AB99-487CB3E203C9}" type="parTrans" cxnId="{7037F294-29FE-41B6-84BC-A72D625EC074}">
      <dgm:prSet/>
      <dgm:spPr/>
      <dgm:t>
        <a:bodyPr/>
        <a:lstStyle/>
        <a:p>
          <a:endParaRPr lang="en-US"/>
        </a:p>
      </dgm:t>
    </dgm:pt>
    <dgm:pt modelId="{BACFB269-AAFA-407E-B9BF-EC638912D028}" type="sibTrans" cxnId="{7037F294-29FE-41B6-84BC-A72D625EC074}">
      <dgm:prSet/>
      <dgm:spPr/>
      <dgm:t>
        <a:bodyPr/>
        <a:lstStyle/>
        <a:p>
          <a:endParaRPr lang="en-US"/>
        </a:p>
      </dgm:t>
    </dgm:pt>
    <dgm:pt modelId="{DDB2595B-E211-466B-8FF1-5D6D73F5607F}">
      <dgm:prSet phldrT="[Text]"/>
      <dgm:spPr/>
      <dgm:t>
        <a:bodyPr/>
        <a:lstStyle/>
        <a:p>
          <a:r>
            <a:rPr lang="en-US" dirty="0"/>
            <a:t>Tea Gamrekelashvili  </a:t>
          </a:r>
        </a:p>
      </dgm:t>
    </dgm:pt>
    <dgm:pt modelId="{8635F1B4-35CC-44EE-AB2E-80223E59831D}" type="parTrans" cxnId="{FE8C4404-8805-4A25-ABEF-51ECAD73BFBE}">
      <dgm:prSet/>
      <dgm:spPr/>
      <dgm:t>
        <a:bodyPr/>
        <a:lstStyle/>
        <a:p>
          <a:endParaRPr lang="en-US"/>
        </a:p>
      </dgm:t>
    </dgm:pt>
    <dgm:pt modelId="{7A512E91-3862-4FC1-8997-4656159CAB2E}" type="sibTrans" cxnId="{FE8C4404-8805-4A25-ABEF-51ECAD73BFBE}">
      <dgm:prSet/>
      <dgm:spPr/>
      <dgm:t>
        <a:bodyPr/>
        <a:lstStyle/>
        <a:p>
          <a:endParaRPr lang="en-US"/>
        </a:p>
      </dgm:t>
    </dgm:pt>
    <dgm:pt modelId="{74CEB01E-5566-4837-843E-382488598969}">
      <dgm:prSet phldrT="[Text]"/>
      <dgm:spPr>
        <a:solidFill>
          <a:srgbClr val="FFFF00"/>
        </a:solidFill>
      </dgm:spPr>
      <dgm:t>
        <a:bodyPr/>
        <a:lstStyle/>
        <a:p>
          <a:r>
            <a:rPr lang="en-US" dirty="0"/>
            <a:t>MQTT protocol</a:t>
          </a:r>
        </a:p>
      </dgm:t>
    </dgm:pt>
    <dgm:pt modelId="{59747A19-C6E4-4302-A740-7C0D81E9A170}" type="parTrans" cxnId="{D4E647E7-E2BF-4852-A395-061FBE1719DA}">
      <dgm:prSet/>
      <dgm:spPr/>
      <dgm:t>
        <a:bodyPr/>
        <a:lstStyle/>
        <a:p>
          <a:endParaRPr lang="en-US"/>
        </a:p>
      </dgm:t>
    </dgm:pt>
    <dgm:pt modelId="{5389E6F4-597E-448A-B5FD-D3FF4D5E4B08}" type="sibTrans" cxnId="{D4E647E7-E2BF-4852-A395-061FBE1719DA}">
      <dgm:prSet/>
      <dgm:spPr/>
      <dgm:t>
        <a:bodyPr/>
        <a:lstStyle/>
        <a:p>
          <a:endParaRPr lang="en-US"/>
        </a:p>
      </dgm:t>
    </dgm:pt>
    <dgm:pt modelId="{DBFF1B22-FD01-49D6-8A55-5D9E3394D1BC}">
      <dgm:prSet phldrT="[Text]"/>
      <dgm:spPr/>
      <dgm:t>
        <a:bodyPr/>
        <a:lstStyle/>
        <a:p>
          <a:r>
            <a:rPr lang="en-US" dirty="0"/>
            <a:t>Ana </a:t>
          </a:r>
          <a:r>
            <a:rPr lang="en-US" dirty="0" err="1"/>
            <a:t>Dzamelashvili</a:t>
          </a:r>
          <a:r>
            <a:rPr lang="en-US" dirty="0"/>
            <a:t> </a:t>
          </a:r>
        </a:p>
      </dgm:t>
    </dgm:pt>
    <dgm:pt modelId="{4A6AEA48-1A73-48D6-B69D-CEDCCE28627A}" type="parTrans" cxnId="{C833B2AC-D5B8-4653-8593-9566685EF655}">
      <dgm:prSet/>
      <dgm:spPr/>
      <dgm:t>
        <a:bodyPr/>
        <a:lstStyle/>
        <a:p>
          <a:endParaRPr lang="en-US"/>
        </a:p>
      </dgm:t>
    </dgm:pt>
    <dgm:pt modelId="{77680EDD-DDA5-4D4C-ACCD-113F19A247FD}" type="sibTrans" cxnId="{C833B2AC-D5B8-4653-8593-9566685EF655}">
      <dgm:prSet/>
      <dgm:spPr/>
      <dgm:t>
        <a:bodyPr/>
        <a:lstStyle/>
        <a:p>
          <a:endParaRPr lang="en-US"/>
        </a:p>
      </dgm:t>
    </dgm:pt>
    <dgm:pt modelId="{F4A8189E-18FE-492D-A362-00AF939EC526}">
      <dgm:prSet phldrT="[Text]"/>
      <dgm:spPr>
        <a:solidFill>
          <a:srgbClr val="FFFF00"/>
        </a:solidFill>
      </dgm:spPr>
      <dgm:t>
        <a:bodyPr/>
        <a:lstStyle/>
        <a:p>
          <a:r>
            <a:rPr lang="en-US" dirty="0"/>
            <a:t>Develop Web-Site</a:t>
          </a:r>
        </a:p>
      </dgm:t>
    </dgm:pt>
    <dgm:pt modelId="{04C4BC97-5DE3-4C18-9054-097F1C123AE6}" type="parTrans" cxnId="{AB0E1745-0A96-4176-A28C-F5FDB5F0C1FB}">
      <dgm:prSet/>
      <dgm:spPr/>
      <dgm:t>
        <a:bodyPr/>
        <a:lstStyle/>
        <a:p>
          <a:endParaRPr lang="en-US"/>
        </a:p>
      </dgm:t>
    </dgm:pt>
    <dgm:pt modelId="{63A14649-B25F-4AD4-96F4-0003C8D2BFFE}" type="sibTrans" cxnId="{AB0E1745-0A96-4176-A28C-F5FDB5F0C1FB}">
      <dgm:prSet/>
      <dgm:spPr/>
      <dgm:t>
        <a:bodyPr/>
        <a:lstStyle/>
        <a:p>
          <a:endParaRPr lang="en-US"/>
        </a:p>
      </dgm:t>
    </dgm:pt>
    <dgm:pt modelId="{C7D3C9FC-88B8-447D-BFE9-B49BD5AF68EF}">
      <dgm:prSet phldrT="[Text]"/>
      <dgm:spPr>
        <a:solidFill>
          <a:srgbClr val="49A60A"/>
        </a:solidFill>
      </dgm:spPr>
      <dgm:t>
        <a:bodyPr/>
        <a:lstStyle/>
        <a:p>
          <a:r>
            <a:rPr lang="en-US" dirty="0"/>
            <a:t>Schedule manager</a:t>
          </a:r>
        </a:p>
      </dgm:t>
    </dgm:pt>
    <dgm:pt modelId="{E88D75E7-5F6F-4247-871F-7C766CF2B978}" type="parTrans" cxnId="{AAD2DA37-CA12-43C3-AD11-F121D1C9D69A}">
      <dgm:prSet/>
      <dgm:spPr/>
      <dgm:t>
        <a:bodyPr/>
        <a:lstStyle/>
        <a:p>
          <a:endParaRPr lang="en-US"/>
        </a:p>
      </dgm:t>
    </dgm:pt>
    <dgm:pt modelId="{B1A18F23-42DC-42AE-8A3B-C321EC78B52E}" type="sibTrans" cxnId="{AAD2DA37-CA12-43C3-AD11-F121D1C9D69A}">
      <dgm:prSet/>
      <dgm:spPr/>
      <dgm:t>
        <a:bodyPr/>
        <a:lstStyle/>
        <a:p>
          <a:endParaRPr lang="en-US"/>
        </a:p>
      </dgm:t>
    </dgm:pt>
    <dgm:pt modelId="{549551E5-15CF-495E-91E6-F89A7D7FE94D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Team poster editor</a:t>
          </a:r>
        </a:p>
      </dgm:t>
    </dgm:pt>
    <dgm:pt modelId="{1216A728-42CF-4902-9439-37D679568437}" type="parTrans" cxnId="{1C677F0C-5710-4A0B-ADDE-2C137DA67FCA}">
      <dgm:prSet/>
      <dgm:spPr/>
      <dgm:t>
        <a:bodyPr/>
        <a:lstStyle/>
        <a:p>
          <a:endParaRPr lang="en-US"/>
        </a:p>
      </dgm:t>
    </dgm:pt>
    <dgm:pt modelId="{49B370BC-BD2F-491F-8E7C-76C05FE4C934}" type="sibTrans" cxnId="{1C677F0C-5710-4A0B-ADDE-2C137DA67FCA}">
      <dgm:prSet/>
      <dgm:spPr/>
      <dgm:t>
        <a:bodyPr/>
        <a:lstStyle/>
        <a:p>
          <a:endParaRPr lang="en-US"/>
        </a:p>
      </dgm:t>
    </dgm:pt>
    <dgm:pt modelId="{CFDA04D7-E4D4-41A9-A45C-6452E88FFDCC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Technical illustrator</a:t>
          </a:r>
        </a:p>
      </dgm:t>
    </dgm:pt>
    <dgm:pt modelId="{542FBD0C-74B4-4F60-904C-1E8A3B0FE212}" type="parTrans" cxnId="{C9D68E2E-8E60-4F46-8B68-3E2999393526}">
      <dgm:prSet/>
      <dgm:spPr/>
      <dgm:t>
        <a:bodyPr/>
        <a:lstStyle/>
        <a:p>
          <a:endParaRPr lang="en-US"/>
        </a:p>
      </dgm:t>
    </dgm:pt>
    <dgm:pt modelId="{63B61678-38DC-4FFD-999B-2F6BCD4DC26A}" type="sibTrans" cxnId="{C9D68E2E-8E60-4F46-8B68-3E2999393526}">
      <dgm:prSet/>
      <dgm:spPr/>
      <dgm:t>
        <a:bodyPr/>
        <a:lstStyle/>
        <a:p>
          <a:endParaRPr lang="en-US"/>
        </a:p>
      </dgm:t>
    </dgm:pt>
    <dgm:pt modelId="{F4EEEAC3-D9DC-4176-B2A8-1722F9DFEEFA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Team poster</a:t>
          </a:r>
        </a:p>
      </dgm:t>
    </dgm:pt>
    <dgm:pt modelId="{72370D53-B88A-4497-B0D3-1776C05577E6}" type="parTrans" cxnId="{20F5C6CD-1FD9-4E7A-A071-71528B729138}">
      <dgm:prSet/>
      <dgm:spPr/>
      <dgm:t>
        <a:bodyPr/>
        <a:lstStyle/>
        <a:p>
          <a:endParaRPr lang="en-US"/>
        </a:p>
      </dgm:t>
    </dgm:pt>
    <dgm:pt modelId="{B7D323E8-1509-42D3-9B06-A35AE0EE5D54}" type="sibTrans" cxnId="{20F5C6CD-1FD9-4E7A-A071-71528B729138}">
      <dgm:prSet/>
      <dgm:spPr/>
      <dgm:t>
        <a:bodyPr/>
        <a:lstStyle/>
        <a:p>
          <a:endParaRPr lang="en-US"/>
        </a:p>
      </dgm:t>
    </dgm:pt>
    <dgm:pt modelId="{BBDADCE9-2AD9-41C1-920F-44685B8AA32D}">
      <dgm:prSet phldrT="[Text]"/>
      <dgm:spPr>
        <a:solidFill>
          <a:srgbClr val="49A60A"/>
        </a:solidFill>
      </dgm:spPr>
      <dgm:t>
        <a:bodyPr/>
        <a:lstStyle/>
        <a:p>
          <a:r>
            <a:rPr lang="en-US" dirty="0"/>
            <a:t>Budget manager</a:t>
          </a:r>
        </a:p>
      </dgm:t>
    </dgm:pt>
    <dgm:pt modelId="{E796BAB6-BA32-4400-85FA-51523D9F5EA8}" type="parTrans" cxnId="{EA31EDEE-5B65-43ED-B077-3AF9CF06672D}">
      <dgm:prSet/>
      <dgm:spPr/>
      <dgm:t>
        <a:bodyPr/>
        <a:lstStyle/>
        <a:p>
          <a:endParaRPr lang="en-US"/>
        </a:p>
      </dgm:t>
    </dgm:pt>
    <dgm:pt modelId="{F669B382-393A-47B7-BF1B-884F12015581}" type="sibTrans" cxnId="{EA31EDEE-5B65-43ED-B077-3AF9CF06672D}">
      <dgm:prSet/>
      <dgm:spPr/>
      <dgm:t>
        <a:bodyPr/>
        <a:lstStyle/>
        <a:p>
          <a:endParaRPr lang="en-US"/>
        </a:p>
      </dgm:t>
    </dgm:pt>
    <dgm:pt modelId="{4B091D0E-4E9E-4AD3-A663-479B7589B811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Report editor</a:t>
          </a:r>
        </a:p>
      </dgm:t>
    </dgm:pt>
    <dgm:pt modelId="{29D7E732-2023-4B91-BBE5-017298E423CD}" type="parTrans" cxnId="{D36DFBBB-F868-4507-8291-8C5AC6D1AED8}">
      <dgm:prSet/>
      <dgm:spPr/>
      <dgm:t>
        <a:bodyPr/>
        <a:lstStyle/>
        <a:p>
          <a:endParaRPr lang="en-US"/>
        </a:p>
      </dgm:t>
    </dgm:pt>
    <dgm:pt modelId="{A6215135-C6EB-46BD-A6B8-8CBE8F82237C}" type="sibTrans" cxnId="{D36DFBBB-F868-4507-8291-8C5AC6D1AED8}">
      <dgm:prSet/>
      <dgm:spPr/>
      <dgm:t>
        <a:bodyPr/>
        <a:lstStyle/>
        <a:p>
          <a:endParaRPr lang="en-US"/>
        </a:p>
      </dgm:t>
    </dgm:pt>
    <dgm:pt modelId="{50C8B985-B56B-42BB-B211-D7BF1F20BC91}">
      <dgm:prSet phldrT="[Text]"/>
      <dgm:spPr>
        <a:solidFill>
          <a:srgbClr val="FFFF00"/>
        </a:solidFill>
      </dgm:spPr>
      <dgm:t>
        <a:bodyPr/>
        <a:lstStyle/>
        <a:p>
          <a:r>
            <a:rPr lang="en-US" dirty="0"/>
            <a:t>Software design</a:t>
          </a:r>
        </a:p>
      </dgm:t>
    </dgm:pt>
    <dgm:pt modelId="{D51D80DE-B4C1-495F-B18D-2D8FC4034EA6}" type="parTrans" cxnId="{1D339A92-B06C-4C3E-926F-A2D0EE6B826B}">
      <dgm:prSet/>
      <dgm:spPr/>
      <dgm:t>
        <a:bodyPr/>
        <a:lstStyle/>
        <a:p>
          <a:endParaRPr lang="en-US"/>
        </a:p>
      </dgm:t>
    </dgm:pt>
    <dgm:pt modelId="{F1D99604-14C4-477F-B162-983E5EAD7559}" type="sibTrans" cxnId="{1D339A92-B06C-4C3E-926F-A2D0EE6B826B}">
      <dgm:prSet/>
      <dgm:spPr/>
      <dgm:t>
        <a:bodyPr/>
        <a:lstStyle/>
        <a:p>
          <a:endParaRPr lang="en-US"/>
        </a:p>
      </dgm:t>
    </dgm:pt>
    <dgm:pt modelId="{527E6940-0FA6-4F91-A5E6-3CCFEFE31CB9}">
      <dgm:prSet phldrT="[Text]"/>
      <dgm:spPr/>
      <dgm:t>
        <a:bodyPr/>
        <a:lstStyle/>
        <a:p>
          <a:r>
            <a:rPr lang="en-US" dirty="0"/>
            <a:t>Nino </a:t>
          </a:r>
          <a:r>
            <a:rPr lang="en-US" dirty="0" err="1"/>
            <a:t>Nonikashvili</a:t>
          </a:r>
          <a:endParaRPr lang="en-US" dirty="0"/>
        </a:p>
      </dgm:t>
    </dgm:pt>
    <dgm:pt modelId="{49D816F4-843E-46A0-919F-C816A185AE73}" type="sibTrans" cxnId="{30DE7974-51D4-484D-8C3F-63324A1DB0E4}">
      <dgm:prSet/>
      <dgm:spPr/>
      <dgm:t>
        <a:bodyPr/>
        <a:lstStyle/>
        <a:p>
          <a:endParaRPr lang="en-US"/>
        </a:p>
      </dgm:t>
    </dgm:pt>
    <dgm:pt modelId="{91016A49-51E9-466F-8E02-233DAA299826}" type="parTrans" cxnId="{30DE7974-51D4-484D-8C3F-63324A1DB0E4}">
      <dgm:prSet/>
      <dgm:spPr/>
      <dgm:t>
        <a:bodyPr/>
        <a:lstStyle/>
        <a:p>
          <a:endParaRPr lang="en-US"/>
        </a:p>
      </dgm:t>
    </dgm:pt>
    <dgm:pt modelId="{A883C7AB-C42A-42A3-B396-A3ED15C90510}">
      <dgm:prSet phldrT="[Text]"/>
      <dgm:spPr>
        <a:solidFill>
          <a:srgbClr val="FFFF00"/>
        </a:solidFill>
      </dgm:spPr>
      <dgm:t>
        <a:bodyPr/>
        <a:lstStyle/>
        <a:p>
          <a:r>
            <a:rPr lang="en-US" dirty="0"/>
            <a:t>MQTT protocol</a:t>
          </a:r>
        </a:p>
      </dgm:t>
    </dgm:pt>
    <dgm:pt modelId="{A75FC8CB-EE0B-40CF-B02A-46BE8EFCFAAF}" type="parTrans" cxnId="{B9F04000-4EF9-4EEB-8766-3D6AFD6BE27D}">
      <dgm:prSet/>
      <dgm:spPr/>
      <dgm:t>
        <a:bodyPr/>
        <a:lstStyle/>
        <a:p>
          <a:endParaRPr lang="en-US"/>
        </a:p>
      </dgm:t>
    </dgm:pt>
    <dgm:pt modelId="{6432DAB1-F97F-4305-9A11-F8298B58AC5B}" type="sibTrans" cxnId="{B9F04000-4EF9-4EEB-8766-3D6AFD6BE27D}">
      <dgm:prSet/>
      <dgm:spPr/>
      <dgm:t>
        <a:bodyPr/>
        <a:lstStyle/>
        <a:p>
          <a:endParaRPr lang="en-US"/>
        </a:p>
      </dgm:t>
    </dgm:pt>
    <dgm:pt modelId="{049C1265-D059-4FB9-AAA3-20D47183E138}">
      <dgm:prSet phldrT="[Text]"/>
      <dgm:spPr/>
      <dgm:t>
        <a:bodyPr/>
        <a:lstStyle/>
        <a:p>
          <a:r>
            <a:rPr lang="en-US" dirty="0" err="1"/>
            <a:t>Uta</a:t>
          </a:r>
          <a:r>
            <a:rPr lang="en-US" dirty="0"/>
            <a:t> </a:t>
          </a:r>
          <a:r>
            <a:rPr lang="en-US" dirty="0" err="1"/>
            <a:t>Buziashvili</a:t>
          </a:r>
          <a:endParaRPr lang="en-US" dirty="0"/>
        </a:p>
      </dgm:t>
    </dgm:pt>
    <dgm:pt modelId="{D33A52B0-8BDB-492F-9502-7A4A1F6E1CC1}" type="parTrans" cxnId="{9CA24902-7D47-4D54-8376-959A5EBEE6AE}">
      <dgm:prSet/>
      <dgm:spPr/>
      <dgm:t>
        <a:bodyPr/>
        <a:lstStyle/>
        <a:p>
          <a:endParaRPr lang="en-US"/>
        </a:p>
      </dgm:t>
    </dgm:pt>
    <dgm:pt modelId="{2464852C-9461-4250-A68F-AAAC65A305AF}" type="sibTrans" cxnId="{9CA24902-7D47-4D54-8376-959A5EBEE6AE}">
      <dgm:prSet/>
      <dgm:spPr/>
      <dgm:t>
        <a:bodyPr/>
        <a:lstStyle/>
        <a:p>
          <a:endParaRPr lang="en-US"/>
        </a:p>
      </dgm:t>
    </dgm:pt>
    <dgm:pt modelId="{FD2F9382-03A4-4967-8F92-7C4320570F68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/>
            <a:t>Web-Site editor</a:t>
          </a:r>
        </a:p>
      </dgm:t>
    </dgm:pt>
    <dgm:pt modelId="{4CA15519-6B49-431B-9755-E94829D8A3BD}" type="parTrans" cxnId="{3ACA2B88-F506-4DB3-9D19-FE41BDE6A228}">
      <dgm:prSet/>
      <dgm:spPr/>
      <dgm:t>
        <a:bodyPr/>
        <a:lstStyle/>
        <a:p>
          <a:endParaRPr lang="en-US"/>
        </a:p>
      </dgm:t>
    </dgm:pt>
    <dgm:pt modelId="{F655D96B-4098-47EF-8FE4-B4205F477229}" type="sibTrans" cxnId="{3ACA2B88-F506-4DB3-9D19-FE41BDE6A228}">
      <dgm:prSet/>
      <dgm:spPr/>
      <dgm:t>
        <a:bodyPr/>
        <a:lstStyle/>
        <a:p>
          <a:endParaRPr lang="en-US"/>
        </a:p>
      </dgm:t>
    </dgm:pt>
    <dgm:pt modelId="{A7ECFA06-18C9-429C-805C-7D1E48778131}">
      <dgm:prSet phldrT="[Text]"/>
      <dgm:spPr>
        <a:solidFill>
          <a:srgbClr val="49A60A"/>
        </a:solidFill>
      </dgm:spPr>
      <dgm:t>
        <a:bodyPr/>
        <a:lstStyle/>
        <a:p>
          <a:r>
            <a:rPr lang="en-US" dirty="0"/>
            <a:t>Team presentation editor</a:t>
          </a:r>
        </a:p>
      </dgm:t>
    </dgm:pt>
    <dgm:pt modelId="{B67D8153-21A7-4D60-BF00-E0D7C1689C44}" type="sibTrans" cxnId="{83362FEE-8ED5-4E8F-A8BB-39E5A59A750A}">
      <dgm:prSet/>
      <dgm:spPr/>
      <dgm:t>
        <a:bodyPr/>
        <a:lstStyle/>
        <a:p>
          <a:endParaRPr lang="en-US"/>
        </a:p>
      </dgm:t>
    </dgm:pt>
    <dgm:pt modelId="{6B66AD99-29F8-4C7F-82E1-73500909CDCD}" type="parTrans" cxnId="{83362FEE-8ED5-4E8F-A8BB-39E5A59A750A}">
      <dgm:prSet/>
      <dgm:spPr/>
      <dgm:t>
        <a:bodyPr/>
        <a:lstStyle/>
        <a:p>
          <a:endParaRPr lang="en-US"/>
        </a:p>
      </dgm:t>
    </dgm:pt>
    <dgm:pt modelId="{FFE9F5FF-F4D1-4E28-ACAD-62AC6430710D}">
      <dgm:prSet phldrT="[Text]"/>
      <dgm:spPr>
        <a:solidFill>
          <a:srgbClr val="FFFF00"/>
        </a:solidFill>
      </dgm:spPr>
      <dgm:t>
        <a:bodyPr/>
        <a:lstStyle/>
        <a:p>
          <a:r>
            <a:rPr lang="en-US" dirty="0"/>
            <a:t>hardware design</a:t>
          </a:r>
        </a:p>
      </dgm:t>
    </dgm:pt>
    <dgm:pt modelId="{6A9C5708-4D38-4804-A980-606AD78682AD}" type="parTrans" cxnId="{EC648768-62AE-4629-B432-3A1074A8BA7B}">
      <dgm:prSet/>
      <dgm:spPr/>
      <dgm:t>
        <a:bodyPr/>
        <a:lstStyle/>
        <a:p>
          <a:endParaRPr lang="en-US"/>
        </a:p>
      </dgm:t>
    </dgm:pt>
    <dgm:pt modelId="{36F3D7FB-65B1-415A-9B32-E20AD5900F6F}" type="sibTrans" cxnId="{EC648768-62AE-4629-B432-3A1074A8BA7B}">
      <dgm:prSet/>
      <dgm:spPr/>
      <dgm:t>
        <a:bodyPr/>
        <a:lstStyle/>
        <a:p>
          <a:endParaRPr lang="en-US"/>
        </a:p>
      </dgm:t>
    </dgm:pt>
    <dgm:pt modelId="{21123507-2BEF-4A75-8F08-501B79339321}">
      <dgm:prSet phldrT="[Text]"/>
      <dgm:spPr>
        <a:solidFill>
          <a:srgbClr val="49A60A"/>
        </a:solidFill>
      </dgm:spPr>
      <dgm:t>
        <a:bodyPr/>
        <a:lstStyle/>
        <a:p>
          <a:r>
            <a:rPr lang="en-US" dirty="0"/>
            <a:t>Setup IOT server</a:t>
          </a:r>
        </a:p>
      </dgm:t>
    </dgm:pt>
    <dgm:pt modelId="{1AB8C267-75F5-4CF5-96DE-4244FBBD6067}" type="parTrans" cxnId="{7EB833D0-9E6B-4827-9E01-82F0F5D84669}">
      <dgm:prSet/>
      <dgm:spPr/>
      <dgm:t>
        <a:bodyPr/>
        <a:lstStyle/>
        <a:p>
          <a:endParaRPr lang="en-US"/>
        </a:p>
      </dgm:t>
    </dgm:pt>
    <dgm:pt modelId="{B5DA1D44-FF64-4437-8A62-6AED663DC5F2}" type="sibTrans" cxnId="{7EB833D0-9E6B-4827-9E01-82F0F5D84669}">
      <dgm:prSet/>
      <dgm:spPr/>
      <dgm:t>
        <a:bodyPr/>
        <a:lstStyle/>
        <a:p>
          <a:endParaRPr lang="en-US"/>
        </a:p>
      </dgm:t>
    </dgm:pt>
    <dgm:pt modelId="{5A51081B-2227-4342-A27A-61DF562DAEE1}">
      <dgm:prSet phldrT="[Text]"/>
      <dgm:spPr>
        <a:solidFill>
          <a:srgbClr val="FFFF00"/>
        </a:solidFill>
      </dgm:spPr>
      <dgm:t>
        <a:bodyPr/>
        <a:lstStyle/>
        <a:p>
          <a:r>
            <a:rPr lang="en-US" dirty="0"/>
            <a:t>Assembling all the necessary hardware components</a:t>
          </a:r>
        </a:p>
      </dgm:t>
    </dgm:pt>
    <dgm:pt modelId="{E9DE92A6-B6F7-4E60-9532-0AD9E72E1FB9}" type="parTrans" cxnId="{F700077A-842E-441F-88B8-03417C85D301}">
      <dgm:prSet/>
      <dgm:spPr/>
      <dgm:t>
        <a:bodyPr/>
        <a:lstStyle/>
        <a:p>
          <a:endParaRPr lang="en-US"/>
        </a:p>
      </dgm:t>
    </dgm:pt>
    <dgm:pt modelId="{7C2F9EDB-D30C-4C8A-82D9-7F4DE9AA2306}" type="sibTrans" cxnId="{F700077A-842E-441F-88B8-03417C85D301}">
      <dgm:prSet/>
      <dgm:spPr/>
      <dgm:t>
        <a:bodyPr/>
        <a:lstStyle/>
        <a:p>
          <a:endParaRPr lang="en-US"/>
        </a:p>
      </dgm:t>
    </dgm:pt>
    <dgm:pt modelId="{C2BF2E5A-FC90-4179-8CB8-1925E72D10D9}">
      <dgm:prSet phldrT="[Text]"/>
      <dgm:spPr>
        <a:solidFill>
          <a:srgbClr val="49A60A"/>
        </a:solidFill>
      </dgm:spPr>
      <dgm:t>
        <a:bodyPr/>
        <a:lstStyle/>
        <a:p>
          <a:r>
            <a:rPr lang="en-US" dirty="0"/>
            <a:t>Setup IOT server</a:t>
          </a:r>
        </a:p>
      </dgm:t>
    </dgm:pt>
    <dgm:pt modelId="{8D1F771F-CBCB-46EE-902D-25E27C1FC069}" type="parTrans" cxnId="{91267F1F-D1E6-4972-9B8F-99B4E2165F95}">
      <dgm:prSet/>
      <dgm:spPr/>
      <dgm:t>
        <a:bodyPr/>
        <a:lstStyle/>
        <a:p>
          <a:endParaRPr lang="en-US"/>
        </a:p>
      </dgm:t>
    </dgm:pt>
    <dgm:pt modelId="{457D7450-FB83-4349-96ED-E69923C1B358}" type="sibTrans" cxnId="{91267F1F-D1E6-4972-9B8F-99B4E2165F95}">
      <dgm:prSet/>
      <dgm:spPr/>
      <dgm:t>
        <a:bodyPr/>
        <a:lstStyle/>
        <a:p>
          <a:endParaRPr lang="en-US"/>
        </a:p>
      </dgm:t>
    </dgm:pt>
    <dgm:pt modelId="{434B9243-91F0-45B5-B610-E1041DF4D205}">
      <dgm:prSet phldrT="[Text]"/>
      <dgm:spPr>
        <a:solidFill>
          <a:srgbClr val="FFFF00"/>
        </a:solidFill>
      </dgm:spPr>
      <dgm:t>
        <a:bodyPr/>
        <a:lstStyle/>
        <a:p>
          <a:r>
            <a:rPr lang="en-US" dirty="0"/>
            <a:t>Assembling all the necessary hardware components</a:t>
          </a:r>
        </a:p>
      </dgm:t>
    </dgm:pt>
    <dgm:pt modelId="{0DC2BAC7-9987-4F48-8E65-077083A72A90}" type="parTrans" cxnId="{9224674C-DC44-47E5-AF69-126FAC677CE9}">
      <dgm:prSet/>
      <dgm:spPr/>
      <dgm:t>
        <a:bodyPr/>
        <a:lstStyle/>
        <a:p>
          <a:endParaRPr lang="en-US"/>
        </a:p>
      </dgm:t>
    </dgm:pt>
    <dgm:pt modelId="{A83094CB-7B42-4061-A03B-083D15BBCA6D}" type="sibTrans" cxnId="{9224674C-DC44-47E5-AF69-126FAC677CE9}">
      <dgm:prSet/>
      <dgm:spPr/>
      <dgm:t>
        <a:bodyPr/>
        <a:lstStyle/>
        <a:p>
          <a:endParaRPr lang="en-US"/>
        </a:p>
      </dgm:t>
    </dgm:pt>
    <dgm:pt modelId="{59D7D247-67F1-43FF-A672-A58FF87D8189}">
      <dgm:prSet phldrT="[Text]"/>
      <dgm:spPr>
        <a:solidFill>
          <a:srgbClr val="FFFF00"/>
        </a:solidFill>
      </dgm:spPr>
      <dgm:t>
        <a:bodyPr/>
        <a:lstStyle/>
        <a:p>
          <a:r>
            <a:rPr lang="en-US" dirty="0"/>
            <a:t>Assembling all the necessary hardware components</a:t>
          </a:r>
        </a:p>
      </dgm:t>
    </dgm:pt>
    <dgm:pt modelId="{152F27F8-07AD-4224-8EAF-C71004414DA3}" type="parTrans" cxnId="{223C55AB-F576-4DC9-9B33-FF78AD791D9B}">
      <dgm:prSet/>
      <dgm:spPr/>
      <dgm:t>
        <a:bodyPr/>
        <a:lstStyle/>
        <a:p>
          <a:endParaRPr lang="en-US"/>
        </a:p>
      </dgm:t>
    </dgm:pt>
    <dgm:pt modelId="{C4793BD5-159A-4D8F-8071-E6FBFC21858B}" type="sibTrans" cxnId="{223C55AB-F576-4DC9-9B33-FF78AD791D9B}">
      <dgm:prSet/>
      <dgm:spPr/>
      <dgm:t>
        <a:bodyPr/>
        <a:lstStyle/>
        <a:p>
          <a:endParaRPr lang="en-US"/>
        </a:p>
      </dgm:t>
    </dgm:pt>
    <dgm:pt modelId="{F1BBA7C7-2AD7-1042-9A13-531799B82322}" type="pres">
      <dgm:prSet presAssocID="{D535635C-0E85-4811-979A-A982EECD2503}" presName="theList" presStyleCnt="0">
        <dgm:presLayoutVars>
          <dgm:dir/>
          <dgm:animLvl val="lvl"/>
          <dgm:resizeHandles val="exact"/>
        </dgm:presLayoutVars>
      </dgm:prSet>
      <dgm:spPr/>
    </dgm:pt>
    <dgm:pt modelId="{C2101C97-6B12-3A41-9CAE-384A41DC3FB9}" type="pres">
      <dgm:prSet presAssocID="{521B60BA-C3BE-4BB1-B9B1-590892914B56}" presName="compNode" presStyleCnt="0"/>
      <dgm:spPr/>
    </dgm:pt>
    <dgm:pt modelId="{A1433505-5FC0-DA47-8C2D-BAD8BC69E860}" type="pres">
      <dgm:prSet presAssocID="{521B60BA-C3BE-4BB1-B9B1-590892914B56}" presName="aNode" presStyleLbl="bgShp" presStyleIdx="0" presStyleCnt="5"/>
      <dgm:spPr/>
    </dgm:pt>
    <dgm:pt modelId="{096B4982-6CD5-F84E-AD9B-6A0AE5CD368A}" type="pres">
      <dgm:prSet presAssocID="{521B60BA-C3BE-4BB1-B9B1-590892914B56}" presName="textNode" presStyleLbl="bgShp" presStyleIdx="0" presStyleCnt="5"/>
      <dgm:spPr/>
    </dgm:pt>
    <dgm:pt modelId="{EA38C68A-0606-C946-A057-8222233A97AB}" type="pres">
      <dgm:prSet presAssocID="{521B60BA-C3BE-4BB1-B9B1-590892914B56}" presName="compChildNode" presStyleCnt="0"/>
      <dgm:spPr/>
    </dgm:pt>
    <dgm:pt modelId="{06CFB394-9C8B-AD47-8D35-8B357F001EEB}" type="pres">
      <dgm:prSet presAssocID="{521B60BA-C3BE-4BB1-B9B1-590892914B56}" presName="theInnerList" presStyleCnt="0"/>
      <dgm:spPr/>
    </dgm:pt>
    <dgm:pt modelId="{14E9C3A0-5027-1343-B7E7-8711F31E8B7E}" type="pres">
      <dgm:prSet presAssocID="{1F977513-179C-4646-B466-8543F789A8BC}" presName="childNode" presStyleLbl="node1" presStyleIdx="0" presStyleCnt="19">
        <dgm:presLayoutVars>
          <dgm:bulletEnabled val="1"/>
        </dgm:presLayoutVars>
      </dgm:prSet>
      <dgm:spPr/>
    </dgm:pt>
    <dgm:pt modelId="{C737C6D3-1793-3644-81E7-560EACD0AA6E}" type="pres">
      <dgm:prSet presAssocID="{1F977513-179C-4646-B466-8543F789A8BC}" presName="aSpace2" presStyleCnt="0"/>
      <dgm:spPr/>
    </dgm:pt>
    <dgm:pt modelId="{9D6EFCE4-D866-42FC-8F57-9C464416E1D0}" type="pres">
      <dgm:prSet presAssocID="{21123507-2BEF-4A75-8F08-501B79339321}" presName="childNode" presStyleLbl="node1" presStyleIdx="1" presStyleCnt="19">
        <dgm:presLayoutVars>
          <dgm:bulletEnabled val="1"/>
        </dgm:presLayoutVars>
      </dgm:prSet>
      <dgm:spPr/>
    </dgm:pt>
    <dgm:pt modelId="{65DA77AB-3EC0-4103-BE12-2BD1ED4FFA82}" type="pres">
      <dgm:prSet presAssocID="{21123507-2BEF-4A75-8F08-501B79339321}" presName="aSpace2" presStyleCnt="0"/>
      <dgm:spPr/>
    </dgm:pt>
    <dgm:pt modelId="{E38BFCC8-0B17-B845-BC09-1846A90DA33D}" type="pres">
      <dgm:prSet presAssocID="{C7D3C9FC-88B8-447D-BFE9-B49BD5AF68EF}" presName="childNode" presStyleLbl="node1" presStyleIdx="2" presStyleCnt="19">
        <dgm:presLayoutVars>
          <dgm:bulletEnabled val="1"/>
        </dgm:presLayoutVars>
      </dgm:prSet>
      <dgm:spPr/>
    </dgm:pt>
    <dgm:pt modelId="{6A84DD26-5661-724E-A8E9-AE0CBCB98927}" type="pres">
      <dgm:prSet presAssocID="{C7D3C9FC-88B8-447D-BFE9-B49BD5AF68EF}" presName="aSpace2" presStyleCnt="0"/>
      <dgm:spPr/>
    </dgm:pt>
    <dgm:pt modelId="{1C3AC53A-5A34-044C-ADD2-2E4CA22885C1}" type="pres">
      <dgm:prSet presAssocID="{549551E5-15CF-495E-91E6-F89A7D7FE94D}" presName="childNode" presStyleLbl="node1" presStyleIdx="3" presStyleCnt="19">
        <dgm:presLayoutVars>
          <dgm:bulletEnabled val="1"/>
        </dgm:presLayoutVars>
      </dgm:prSet>
      <dgm:spPr/>
    </dgm:pt>
    <dgm:pt modelId="{AE510046-364F-4144-BD7D-786F81AB91E4}" type="pres">
      <dgm:prSet presAssocID="{549551E5-15CF-495E-91E6-F89A7D7FE94D}" presName="aSpace2" presStyleCnt="0"/>
      <dgm:spPr/>
    </dgm:pt>
    <dgm:pt modelId="{83842E06-AAE6-6747-9AF9-C06A683CDB2F}" type="pres">
      <dgm:prSet presAssocID="{CFDA04D7-E4D4-41A9-A45C-6452E88FFDCC}" presName="childNode" presStyleLbl="node1" presStyleIdx="4" presStyleCnt="19">
        <dgm:presLayoutVars>
          <dgm:bulletEnabled val="1"/>
        </dgm:presLayoutVars>
      </dgm:prSet>
      <dgm:spPr/>
    </dgm:pt>
    <dgm:pt modelId="{D10042B8-F0A0-6149-80F5-2A868336A7B4}" type="pres">
      <dgm:prSet presAssocID="{521B60BA-C3BE-4BB1-B9B1-590892914B56}" presName="aSpace" presStyleCnt="0"/>
      <dgm:spPr/>
    </dgm:pt>
    <dgm:pt modelId="{F9E4A866-2023-6D4E-A56F-EDE7B0E45DED}" type="pres">
      <dgm:prSet presAssocID="{DDB2595B-E211-466B-8FF1-5D6D73F5607F}" presName="compNode" presStyleCnt="0"/>
      <dgm:spPr/>
    </dgm:pt>
    <dgm:pt modelId="{E4EFF5EE-8DB8-B24D-A7C5-F448ABEFE287}" type="pres">
      <dgm:prSet presAssocID="{DDB2595B-E211-466B-8FF1-5D6D73F5607F}" presName="aNode" presStyleLbl="bgShp" presStyleIdx="1" presStyleCnt="5"/>
      <dgm:spPr/>
    </dgm:pt>
    <dgm:pt modelId="{6442FFA8-23BF-104F-8D32-7E899EAF66E6}" type="pres">
      <dgm:prSet presAssocID="{DDB2595B-E211-466B-8FF1-5D6D73F5607F}" presName="textNode" presStyleLbl="bgShp" presStyleIdx="1" presStyleCnt="5"/>
      <dgm:spPr/>
    </dgm:pt>
    <dgm:pt modelId="{514A130C-6F95-CD4E-96F0-0C36A963F61D}" type="pres">
      <dgm:prSet presAssocID="{DDB2595B-E211-466B-8FF1-5D6D73F5607F}" presName="compChildNode" presStyleCnt="0"/>
      <dgm:spPr/>
    </dgm:pt>
    <dgm:pt modelId="{918B9424-B9FA-5743-AFB6-CA329F8C8E2B}" type="pres">
      <dgm:prSet presAssocID="{DDB2595B-E211-466B-8FF1-5D6D73F5607F}" presName="theInnerList" presStyleCnt="0"/>
      <dgm:spPr/>
    </dgm:pt>
    <dgm:pt modelId="{8A9DEA6C-54A8-45D8-A354-8C588FACAD51}" type="pres">
      <dgm:prSet presAssocID="{5A51081B-2227-4342-A27A-61DF562DAEE1}" presName="childNode" presStyleLbl="node1" presStyleIdx="5" presStyleCnt="19">
        <dgm:presLayoutVars>
          <dgm:bulletEnabled val="1"/>
        </dgm:presLayoutVars>
      </dgm:prSet>
      <dgm:spPr/>
    </dgm:pt>
    <dgm:pt modelId="{F0AEB374-5216-40DF-A72E-3EA708C40040}" type="pres">
      <dgm:prSet presAssocID="{5A51081B-2227-4342-A27A-61DF562DAEE1}" presName="aSpace2" presStyleCnt="0"/>
      <dgm:spPr/>
    </dgm:pt>
    <dgm:pt modelId="{2D4B0209-BE91-D04D-B9FC-A2B80682BD65}" type="pres">
      <dgm:prSet presAssocID="{74CEB01E-5566-4837-843E-382488598969}" presName="childNode" presStyleLbl="node1" presStyleIdx="6" presStyleCnt="19">
        <dgm:presLayoutVars>
          <dgm:bulletEnabled val="1"/>
        </dgm:presLayoutVars>
      </dgm:prSet>
      <dgm:spPr/>
    </dgm:pt>
    <dgm:pt modelId="{B034D0A9-6EAE-4940-997D-F297FE472804}" type="pres">
      <dgm:prSet presAssocID="{74CEB01E-5566-4837-843E-382488598969}" presName="aSpace2" presStyleCnt="0"/>
      <dgm:spPr/>
    </dgm:pt>
    <dgm:pt modelId="{BD226C99-DED7-1E41-98BA-E5444D3C4999}" type="pres">
      <dgm:prSet presAssocID="{F4EEEAC3-D9DC-4176-B2A8-1722F9DFEEFA}" presName="childNode" presStyleLbl="node1" presStyleIdx="7" presStyleCnt="19">
        <dgm:presLayoutVars>
          <dgm:bulletEnabled val="1"/>
        </dgm:presLayoutVars>
      </dgm:prSet>
      <dgm:spPr/>
    </dgm:pt>
    <dgm:pt modelId="{D3EF8902-4486-FB42-960F-BD0B40015F5F}" type="pres">
      <dgm:prSet presAssocID="{F4EEEAC3-D9DC-4176-B2A8-1722F9DFEEFA}" presName="aSpace2" presStyleCnt="0"/>
      <dgm:spPr/>
    </dgm:pt>
    <dgm:pt modelId="{E9C1076F-D5D0-C546-B61B-3904626E0C82}" type="pres">
      <dgm:prSet presAssocID="{BBDADCE9-2AD9-41C1-920F-44685B8AA32D}" presName="childNode" presStyleLbl="node1" presStyleIdx="8" presStyleCnt="19">
        <dgm:presLayoutVars>
          <dgm:bulletEnabled val="1"/>
        </dgm:presLayoutVars>
      </dgm:prSet>
      <dgm:spPr/>
    </dgm:pt>
    <dgm:pt modelId="{C199D150-30AB-BA45-AF55-0D121A601390}" type="pres">
      <dgm:prSet presAssocID="{DDB2595B-E211-466B-8FF1-5D6D73F5607F}" presName="aSpace" presStyleCnt="0"/>
      <dgm:spPr/>
    </dgm:pt>
    <dgm:pt modelId="{4EDC537C-E303-ED4B-82AC-B3FBF10B1799}" type="pres">
      <dgm:prSet presAssocID="{DBFF1B22-FD01-49D6-8A55-5D9E3394D1BC}" presName="compNode" presStyleCnt="0"/>
      <dgm:spPr/>
    </dgm:pt>
    <dgm:pt modelId="{FC851A9B-C6FC-E949-A915-FC12AA069197}" type="pres">
      <dgm:prSet presAssocID="{DBFF1B22-FD01-49D6-8A55-5D9E3394D1BC}" presName="aNode" presStyleLbl="bgShp" presStyleIdx="2" presStyleCnt="5"/>
      <dgm:spPr/>
    </dgm:pt>
    <dgm:pt modelId="{8B9726B3-34BC-3849-B993-B586B268AA67}" type="pres">
      <dgm:prSet presAssocID="{DBFF1B22-FD01-49D6-8A55-5D9E3394D1BC}" presName="textNode" presStyleLbl="bgShp" presStyleIdx="2" presStyleCnt="5"/>
      <dgm:spPr/>
    </dgm:pt>
    <dgm:pt modelId="{9AFFFE9D-0D77-5B41-9DDC-FAB356B61F87}" type="pres">
      <dgm:prSet presAssocID="{DBFF1B22-FD01-49D6-8A55-5D9E3394D1BC}" presName="compChildNode" presStyleCnt="0"/>
      <dgm:spPr/>
    </dgm:pt>
    <dgm:pt modelId="{CA6D9900-B59C-2C4F-9477-A5C4178A0656}" type="pres">
      <dgm:prSet presAssocID="{DBFF1B22-FD01-49D6-8A55-5D9E3394D1BC}" presName="theInnerList" presStyleCnt="0"/>
      <dgm:spPr/>
    </dgm:pt>
    <dgm:pt modelId="{0419FD4D-3032-4AD5-9781-DFFD3F49454F}" type="pres">
      <dgm:prSet presAssocID="{C2BF2E5A-FC90-4179-8CB8-1925E72D10D9}" presName="childNode" presStyleLbl="node1" presStyleIdx="9" presStyleCnt="19">
        <dgm:presLayoutVars>
          <dgm:bulletEnabled val="1"/>
        </dgm:presLayoutVars>
      </dgm:prSet>
      <dgm:spPr/>
    </dgm:pt>
    <dgm:pt modelId="{48244280-B9F0-4881-BCFD-8E946AEAF764}" type="pres">
      <dgm:prSet presAssocID="{C2BF2E5A-FC90-4179-8CB8-1925E72D10D9}" presName="aSpace2" presStyleCnt="0"/>
      <dgm:spPr/>
    </dgm:pt>
    <dgm:pt modelId="{87EA88E0-1C1D-B748-A90B-E0A12040D0D1}" type="pres">
      <dgm:prSet presAssocID="{F4A8189E-18FE-492D-A362-00AF939EC526}" presName="childNode" presStyleLbl="node1" presStyleIdx="10" presStyleCnt="19">
        <dgm:presLayoutVars>
          <dgm:bulletEnabled val="1"/>
        </dgm:presLayoutVars>
      </dgm:prSet>
      <dgm:spPr/>
    </dgm:pt>
    <dgm:pt modelId="{C3BCBF4C-62B1-3544-9751-5830609341C6}" type="pres">
      <dgm:prSet presAssocID="{F4A8189E-18FE-492D-A362-00AF939EC526}" presName="aSpace2" presStyleCnt="0"/>
      <dgm:spPr/>
    </dgm:pt>
    <dgm:pt modelId="{BA0BD7A3-81D2-7641-AF45-50BE3B11E457}" type="pres">
      <dgm:prSet presAssocID="{4B091D0E-4E9E-4AD3-A663-479B7589B811}" presName="childNode" presStyleLbl="node1" presStyleIdx="11" presStyleCnt="19">
        <dgm:presLayoutVars>
          <dgm:bulletEnabled val="1"/>
        </dgm:presLayoutVars>
      </dgm:prSet>
      <dgm:spPr/>
    </dgm:pt>
    <dgm:pt modelId="{08476816-699A-B24B-A3FD-4BBB75474D94}" type="pres">
      <dgm:prSet presAssocID="{4B091D0E-4E9E-4AD3-A663-479B7589B811}" presName="aSpace2" presStyleCnt="0"/>
      <dgm:spPr/>
    </dgm:pt>
    <dgm:pt modelId="{5EA1CD46-70E2-7049-82F2-5063B972566F}" type="pres">
      <dgm:prSet presAssocID="{50C8B985-B56B-42BB-B211-D7BF1F20BC91}" presName="childNode" presStyleLbl="node1" presStyleIdx="12" presStyleCnt="19">
        <dgm:presLayoutVars>
          <dgm:bulletEnabled val="1"/>
        </dgm:presLayoutVars>
      </dgm:prSet>
      <dgm:spPr/>
    </dgm:pt>
    <dgm:pt modelId="{22350326-AC3A-4940-9A9F-928C796C3775}" type="pres">
      <dgm:prSet presAssocID="{DBFF1B22-FD01-49D6-8A55-5D9E3394D1BC}" presName="aSpace" presStyleCnt="0"/>
      <dgm:spPr/>
    </dgm:pt>
    <dgm:pt modelId="{1A71AB2A-8EDB-4547-9EA7-47328AA96FCE}" type="pres">
      <dgm:prSet presAssocID="{527E6940-0FA6-4F91-A5E6-3CCFEFE31CB9}" presName="compNode" presStyleCnt="0"/>
      <dgm:spPr/>
    </dgm:pt>
    <dgm:pt modelId="{BB4A7254-A2B7-C542-9068-33D6290F2B7B}" type="pres">
      <dgm:prSet presAssocID="{527E6940-0FA6-4F91-A5E6-3CCFEFE31CB9}" presName="aNode" presStyleLbl="bgShp" presStyleIdx="3" presStyleCnt="5"/>
      <dgm:spPr/>
    </dgm:pt>
    <dgm:pt modelId="{D4C56B03-DBDB-BF44-856A-2E0803108CD7}" type="pres">
      <dgm:prSet presAssocID="{527E6940-0FA6-4F91-A5E6-3CCFEFE31CB9}" presName="textNode" presStyleLbl="bgShp" presStyleIdx="3" presStyleCnt="5"/>
      <dgm:spPr/>
    </dgm:pt>
    <dgm:pt modelId="{C7CAA494-7795-0444-96CE-23C302A08311}" type="pres">
      <dgm:prSet presAssocID="{527E6940-0FA6-4F91-A5E6-3CCFEFE31CB9}" presName="compChildNode" presStyleCnt="0"/>
      <dgm:spPr/>
    </dgm:pt>
    <dgm:pt modelId="{92C6C6F0-9534-6745-93C1-DC160A170051}" type="pres">
      <dgm:prSet presAssocID="{527E6940-0FA6-4F91-A5E6-3CCFEFE31CB9}" presName="theInnerList" presStyleCnt="0"/>
      <dgm:spPr/>
    </dgm:pt>
    <dgm:pt modelId="{218C86E6-214D-4797-931F-1FCE5B874982}" type="pres">
      <dgm:prSet presAssocID="{434B9243-91F0-45B5-B610-E1041DF4D205}" presName="childNode" presStyleLbl="node1" presStyleIdx="13" presStyleCnt="19">
        <dgm:presLayoutVars>
          <dgm:bulletEnabled val="1"/>
        </dgm:presLayoutVars>
      </dgm:prSet>
      <dgm:spPr/>
    </dgm:pt>
    <dgm:pt modelId="{07288304-B58C-423F-953C-DCC05FB4EC2E}" type="pres">
      <dgm:prSet presAssocID="{434B9243-91F0-45B5-B610-E1041DF4D205}" presName="aSpace2" presStyleCnt="0"/>
      <dgm:spPr/>
    </dgm:pt>
    <dgm:pt modelId="{282AB1D3-5F81-8146-B1EF-E6FC837F343B}" type="pres">
      <dgm:prSet presAssocID="{A883C7AB-C42A-42A3-B396-A3ED15C90510}" presName="childNode" presStyleLbl="node1" presStyleIdx="14" presStyleCnt="19">
        <dgm:presLayoutVars>
          <dgm:bulletEnabled val="1"/>
        </dgm:presLayoutVars>
      </dgm:prSet>
      <dgm:spPr/>
    </dgm:pt>
    <dgm:pt modelId="{2D568F11-94AF-1849-B32C-20D7C5A7FA67}" type="pres">
      <dgm:prSet presAssocID="{A883C7AB-C42A-42A3-B396-A3ED15C90510}" presName="aSpace2" presStyleCnt="0"/>
      <dgm:spPr/>
    </dgm:pt>
    <dgm:pt modelId="{FF09FEC4-9EEF-694C-876F-D0385914CA1F}" type="pres">
      <dgm:prSet presAssocID="{FD2F9382-03A4-4967-8F92-7C4320570F68}" presName="childNode" presStyleLbl="node1" presStyleIdx="15" presStyleCnt="19">
        <dgm:presLayoutVars>
          <dgm:bulletEnabled val="1"/>
        </dgm:presLayoutVars>
      </dgm:prSet>
      <dgm:spPr/>
    </dgm:pt>
    <dgm:pt modelId="{508CAEDC-8851-DB48-81A5-46FF38227D5A}" type="pres">
      <dgm:prSet presAssocID="{527E6940-0FA6-4F91-A5E6-3CCFEFE31CB9}" presName="aSpace" presStyleCnt="0"/>
      <dgm:spPr/>
    </dgm:pt>
    <dgm:pt modelId="{ADE99475-C910-B749-B91C-B3563FB5A98C}" type="pres">
      <dgm:prSet presAssocID="{049C1265-D059-4FB9-AAA3-20D47183E138}" presName="compNode" presStyleCnt="0"/>
      <dgm:spPr/>
    </dgm:pt>
    <dgm:pt modelId="{17F490AF-B1B4-BE4E-905D-406355EC1293}" type="pres">
      <dgm:prSet presAssocID="{049C1265-D059-4FB9-AAA3-20D47183E138}" presName="aNode" presStyleLbl="bgShp" presStyleIdx="4" presStyleCnt="5"/>
      <dgm:spPr/>
    </dgm:pt>
    <dgm:pt modelId="{3A8D214F-302A-834A-8DFF-8BACCDC9D426}" type="pres">
      <dgm:prSet presAssocID="{049C1265-D059-4FB9-AAA3-20D47183E138}" presName="textNode" presStyleLbl="bgShp" presStyleIdx="4" presStyleCnt="5"/>
      <dgm:spPr/>
    </dgm:pt>
    <dgm:pt modelId="{30FEB872-C6B5-1544-B778-8D119223E007}" type="pres">
      <dgm:prSet presAssocID="{049C1265-D059-4FB9-AAA3-20D47183E138}" presName="compChildNode" presStyleCnt="0"/>
      <dgm:spPr/>
    </dgm:pt>
    <dgm:pt modelId="{736DAF3C-E5CE-D747-A878-99BB50AD7B72}" type="pres">
      <dgm:prSet presAssocID="{049C1265-D059-4FB9-AAA3-20D47183E138}" presName="theInnerList" presStyleCnt="0"/>
      <dgm:spPr/>
    </dgm:pt>
    <dgm:pt modelId="{932528D8-CDEA-4CA3-AE89-CB725DA1DCD7}" type="pres">
      <dgm:prSet presAssocID="{59D7D247-67F1-43FF-A672-A58FF87D8189}" presName="childNode" presStyleLbl="node1" presStyleIdx="16" presStyleCnt="19">
        <dgm:presLayoutVars>
          <dgm:bulletEnabled val="1"/>
        </dgm:presLayoutVars>
      </dgm:prSet>
      <dgm:spPr/>
    </dgm:pt>
    <dgm:pt modelId="{610B6BE8-5CE1-46C3-8AFA-AAB102C0914A}" type="pres">
      <dgm:prSet presAssocID="{59D7D247-67F1-43FF-A672-A58FF87D8189}" presName="aSpace2" presStyleCnt="0"/>
      <dgm:spPr/>
    </dgm:pt>
    <dgm:pt modelId="{9B1614BD-EDC9-5B46-944B-13C929FFEFA6}" type="pres">
      <dgm:prSet presAssocID="{A7ECFA06-18C9-429C-805C-7D1E48778131}" presName="childNode" presStyleLbl="node1" presStyleIdx="17" presStyleCnt="19">
        <dgm:presLayoutVars>
          <dgm:bulletEnabled val="1"/>
        </dgm:presLayoutVars>
      </dgm:prSet>
      <dgm:spPr/>
    </dgm:pt>
    <dgm:pt modelId="{6FFF7527-5868-E948-803B-C26F2389C07C}" type="pres">
      <dgm:prSet presAssocID="{A7ECFA06-18C9-429C-805C-7D1E48778131}" presName="aSpace2" presStyleCnt="0"/>
      <dgm:spPr/>
    </dgm:pt>
    <dgm:pt modelId="{3A1FFE27-8CF8-2C4E-A508-AF28B8F8B3F6}" type="pres">
      <dgm:prSet presAssocID="{FFE9F5FF-F4D1-4E28-ACAD-62AC6430710D}" presName="childNode" presStyleLbl="node1" presStyleIdx="18" presStyleCnt="19">
        <dgm:presLayoutVars>
          <dgm:bulletEnabled val="1"/>
        </dgm:presLayoutVars>
      </dgm:prSet>
      <dgm:spPr/>
    </dgm:pt>
  </dgm:ptLst>
  <dgm:cxnLst>
    <dgm:cxn modelId="{B9F04000-4EF9-4EEB-8766-3D6AFD6BE27D}" srcId="{527E6940-0FA6-4F91-A5E6-3CCFEFE31CB9}" destId="{A883C7AB-C42A-42A3-B396-A3ED15C90510}" srcOrd="1" destOrd="0" parTransId="{A75FC8CB-EE0B-40CF-B02A-46BE8EFCFAAF}" sibTransId="{6432DAB1-F97F-4305-9A11-F8298B58AC5B}"/>
    <dgm:cxn modelId="{9CA24902-7D47-4D54-8376-959A5EBEE6AE}" srcId="{D535635C-0E85-4811-979A-A982EECD2503}" destId="{049C1265-D059-4FB9-AAA3-20D47183E138}" srcOrd="4" destOrd="0" parTransId="{D33A52B0-8BDB-492F-9502-7A4A1F6E1CC1}" sibTransId="{2464852C-9461-4250-A68F-AAAC65A305AF}"/>
    <dgm:cxn modelId="{FE8C4404-8805-4A25-ABEF-51ECAD73BFBE}" srcId="{D535635C-0E85-4811-979A-A982EECD2503}" destId="{DDB2595B-E211-466B-8FF1-5D6D73F5607F}" srcOrd="1" destOrd="0" parTransId="{8635F1B4-35CC-44EE-AB2E-80223E59831D}" sibTransId="{7A512E91-3862-4FC1-8997-4656159CAB2E}"/>
    <dgm:cxn modelId="{5B3FB107-AA44-4B6F-B6D4-FBFD014525F3}" type="presOf" srcId="{A883C7AB-C42A-42A3-B396-A3ED15C90510}" destId="{282AB1D3-5F81-8146-B1EF-E6FC837F343B}" srcOrd="0" destOrd="0" presId="urn:microsoft.com/office/officeart/2005/8/layout/lProcess2"/>
    <dgm:cxn modelId="{1C677F0C-5710-4A0B-ADDE-2C137DA67FCA}" srcId="{521B60BA-C3BE-4BB1-B9B1-590892914B56}" destId="{549551E5-15CF-495E-91E6-F89A7D7FE94D}" srcOrd="3" destOrd="0" parTransId="{1216A728-42CF-4902-9439-37D679568437}" sibTransId="{49B370BC-BD2F-491F-8E7C-76C05FE4C934}"/>
    <dgm:cxn modelId="{B7353D0D-73D8-4476-BF68-C53CD5B4850F}" type="presOf" srcId="{D535635C-0E85-4811-979A-A982EECD2503}" destId="{F1BBA7C7-2AD7-1042-9A13-531799B82322}" srcOrd="0" destOrd="0" presId="urn:microsoft.com/office/officeart/2005/8/layout/lProcess2"/>
    <dgm:cxn modelId="{75D7FD0D-6AAC-4F26-977F-730FD00DFE54}" type="presOf" srcId="{DBFF1B22-FD01-49D6-8A55-5D9E3394D1BC}" destId="{FC851A9B-C6FC-E949-A915-FC12AA069197}" srcOrd="0" destOrd="0" presId="urn:microsoft.com/office/officeart/2005/8/layout/lProcess2"/>
    <dgm:cxn modelId="{747AE40F-BA9C-466B-B9F9-4211A5CB85DE}" type="presOf" srcId="{50C8B985-B56B-42BB-B211-D7BF1F20BC91}" destId="{5EA1CD46-70E2-7049-82F2-5063B972566F}" srcOrd="0" destOrd="0" presId="urn:microsoft.com/office/officeart/2005/8/layout/lProcess2"/>
    <dgm:cxn modelId="{6EDFC519-BF67-4591-A290-4718783EAA8F}" type="presOf" srcId="{4B091D0E-4E9E-4AD3-A663-479B7589B811}" destId="{BA0BD7A3-81D2-7641-AF45-50BE3B11E457}" srcOrd="0" destOrd="0" presId="urn:microsoft.com/office/officeart/2005/8/layout/lProcess2"/>
    <dgm:cxn modelId="{F19B0F1E-E831-4CAE-9DC1-4BC6A1039C14}" srcId="{D535635C-0E85-4811-979A-A982EECD2503}" destId="{521B60BA-C3BE-4BB1-B9B1-590892914B56}" srcOrd="0" destOrd="0" parTransId="{84145259-6F39-4251-B20B-80E9136D6B8F}" sibTransId="{FC5E3A89-DB00-4AC8-B24B-215EA51AA726}"/>
    <dgm:cxn modelId="{91267F1F-D1E6-4972-9B8F-99B4E2165F95}" srcId="{DBFF1B22-FD01-49D6-8A55-5D9E3394D1BC}" destId="{C2BF2E5A-FC90-4179-8CB8-1925E72D10D9}" srcOrd="0" destOrd="0" parTransId="{8D1F771F-CBCB-46EE-902D-25E27C1FC069}" sibTransId="{457D7450-FB83-4349-96ED-E69923C1B358}"/>
    <dgm:cxn modelId="{C9D68E2E-8E60-4F46-8B68-3E2999393526}" srcId="{521B60BA-C3BE-4BB1-B9B1-590892914B56}" destId="{CFDA04D7-E4D4-41A9-A45C-6452E88FFDCC}" srcOrd="4" destOrd="0" parTransId="{542FBD0C-74B4-4F60-904C-1E8A3B0FE212}" sibTransId="{63B61678-38DC-4FFD-999B-2F6BCD4DC26A}"/>
    <dgm:cxn modelId="{AAD2DA37-CA12-43C3-AD11-F121D1C9D69A}" srcId="{521B60BA-C3BE-4BB1-B9B1-590892914B56}" destId="{C7D3C9FC-88B8-447D-BFE9-B49BD5AF68EF}" srcOrd="2" destOrd="0" parTransId="{E88D75E7-5F6F-4247-871F-7C766CF2B978}" sibTransId="{B1A18F23-42DC-42AE-8A3B-C321EC78B52E}"/>
    <dgm:cxn modelId="{CDC7855C-0519-480E-A2AD-E6D35D961039}" type="presOf" srcId="{549551E5-15CF-495E-91E6-F89A7D7FE94D}" destId="{1C3AC53A-5A34-044C-ADD2-2E4CA22885C1}" srcOrd="0" destOrd="0" presId="urn:microsoft.com/office/officeart/2005/8/layout/lProcess2"/>
    <dgm:cxn modelId="{3BB9AE63-33E5-4CE5-879A-14CA42656A4C}" type="presOf" srcId="{CFDA04D7-E4D4-41A9-A45C-6452E88FFDCC}" destId="{83842E06-AAE6-6747-9AF9-C06A683CDB2F}" srcOrd="0" destOrd="0" presId="urn:microsoft.com/office/officeart/2005/8/layout/lProcess2"/>
    <dgm:cxn modelId="{AB0E1745-0A96-4176-A28C-F5FDB5F0C1FB}" srcId="{DBFF1B22-FD01-49D6-8A55-5D9E3394D1BC}" destId="{F4A8189E-18FE-492D-A362-00AF939EC526}" srcOrd="1" destOrd="0" parTransId="{04C4BC97-5DE3-4C18-9054-097F1C123AE6}" sibTransId="{63A14649-B25F-4AD4-96F4-0003C8D2BFFE}"/>
    <dgm:cxn modelId="{48ACA565-23CA-4138-A335-3BB71B66C9F1}" type="presOf" srcId="{DBFF1B22-FD01-49D6-8A55-5D9E3394D1BC}" destId="{8B9726B3-34BC-3849-B993-B586B268AA67}" srcOrd="1" destOrd="0" presId="urn:microsoft.com/office/officeart/2005/8/layout/lProcess2"/>
    <dgm:cxn modelId="{F53CFE66-5E32-42F5-BE24-67A8B4C5AB76}" type="presOf" srcId="{049C1265-D059-4FB9-AAA3-20D47183E138}" destId="{17F490AF-B1B4-BE4E-905D-406355EC1293}" srcOrd="0" destOrd="0" presId="urn:microsoft.com/office/officeart/2005/8/layout/lProcess2"/>
    <dgm:cxn modelId="{EC648768-62AE-4629-B432-3A1074A8BA7B}" srcId="{049C1265-D059-4FB9-AAA3-20D47183E138}" destId="{FFE9F5FF-F4D1-4E28-ACAD-62AC6430710D}" srcOrd="2" destOrd="0" parTransId="{6A9C5708-4D38-4804-A980-606AD78682AD}" sibTransId="{36F3D7FB-65B1-415A-9B32-E20AD5900F6F}"/>
    <dgm:cxn modelId="{9224674C-DC44-47E5-AF69-126FAC677CE9}" srcId="{527E6940-0FA6-4F91-A5E6-3CCFEFE31CB9}" destId="{434B9243-91F0-45B5-B610-E1041DF4D205}" srcOrd="0" destOrd="0" parTransId="{0DC2BAC7-9987-4F48-8E65-077083A72A90}" sibTransId="{A83094CB-7B42-4061-A03B-083D15BBCA6D}"/>
    <dgm:cxn modelId="{4A42874D-D533-46AE-B0BF-93E042BD504A}" type="presOf" srcId="{FD2F9382-03A4-4967-8F92-7C4320570F68}" destId="{FF09FEC4-9EEF-694C-876F-D0385914CA1F}" srcOrd="0" destOrd="0" presId="urn:microsoft.com/office/officeart/2005/8/layout/lProcess2"/>
    <dgm:cxn modelId="{EF52676F-28B7-4F8C-B079-4E2B9E433F55}" type="presOf" srcId="{F4EEEAC3-D9DC-4176-B2A8-1722F9DFEEFA}" destId="{BD226C99-DED7-1E41-98BA-E5444D3C4999}" srcOrd="0" destOrd="0" presId="urn:microsoft.com/office/officeart/2005/8/layout/lProcess2"/>
    <dgm:cxn modelId="{97372471-37E1-44D6-AB24-09B6F7318523}" type="presOf" srcId="{527E6940-0FA6-4F91-A5E6-3CCFEFE31CB9}" destId="{D4C56B03-DBDB-BF44-856A-2E0803108CD7}" srcOrd="1" destOrd="0" presId="urn:microsoft.com/office/officeart/2005/8/layout/lProcess2"/>
    <dgm:cxn modelId="{D93EEB51-E81D-4CCE-B2F7-72170750F3C0}" type="presOf" srcId="{DDB2595B-E211-466B-8FF1-5D6D73F5607F}" destId="{E4EFF5EE-8DB8-B24D-A7C5-F448ABEFE287}" srcOrd="0" destOrd="0" presId="urn:microsoft.com/office/officeart/2005/8/layout/lProcess2"/>
    <dgm:cxn modelId="{30DE7974-51D4-484D-8C3F-63324A1DB0E4}" srcId="{D535635C-0E85-4811-979A-A982EECD2503}" destId="{527E6940-0FA6-4F91-A5E6-3CCFEFE31CB9}" srcOrd="3" destOrd="0" parTransId="{91016A49-51E9-466F-8E02-233DAA299826}" sibTransId="{49D816F4-843E-46A0-919F-C816A185AE73}"/>
    <dgm:cxn modelId="{97FBB555-EAF5-40A5-8748-19AC80C889B7}" type="presOf" srcId="{A7ECFA06-18C9-429C-805C-7D1E48778131}" destId="{9B1614BD-EDC9-5B46-944B-13C929FFEFA6}" srcOrd="0" destOrd="0" presId="urn:microsoft.com/office/officeart/2005/8/layout/lProcess2"/>
    <dgm:cxn modelId="{06BF0557-7BE4-4311-AA15-F88E03E059D1}" type="presOf" srcId="{527E6940-0FA6-4F91-A5E6-3CCFEFE31CB9}" destId="{BB4A7254-A2B7-C542-9068-33D6290F2B7B}" srcOrd="0" destOrd="0" presId="urn:microsoft.com/office/officeart/2005/8/layout/lProcess2"/>
    <dgm:cxn modelId="{F700077A-842E-441F-88B8-03417C85D301}" srcId="{DDB2595B-E211-466B-8FF1-5D6D73F5607F}" destId="{5A51081B-2227-4342-A27A-61DF562DAEE1}" srcOrd="0" destOrd="0" parTransId="{E9DE92A6-B6F7-4E60-9532-0AD9E72E1FB9}" sibTransId="{7C2F9EDB-D30C-4C8A-82D9-7F4DE9AA2306}"/>
    <dgm:cxn modelId="{7C56137A-1DE5-4FCB-BC9E-DE52EF885354}" type="presOf" srcId="{521B60BA-C3BE-4BB1-B9B1-590892914B56}" destId="{A1433505-5FC0-DA47-8C2D-BAD8BC69E860}" srcOrd="0" destOrd="0" presId="urn:microsoft.com/office/officeart/2005/8/layout/lProcess2"/>
    <dgm:cxn modelId="{01D56B7D-52B0-4135-9CC4-A180A36128F0}" type="presOf" srcId="{1F977513-179C-4646-B466-8543F789A8BC}" destId="{14E9C3A0-5027-1343-B7E7-8711F31E8B7E}" srcOrd="0" destOrd="0" presId="urn:microsoft.com/office/officeart/2005/8/layout/lProcess2"/>
    <dgm:cxn modelId="{0B337A7E-30F2-47C1-B562-108AB2A94586}" type="presOf" srcId="{5A51081B-2227-4342-A27A-61DF562DAEE1}" destId="{8A9DEA6C-54A8-45D8-A354-8C588FACAD51}" srcOrd="0" destOrd="0" presId="urn:microsoft.com/office/officeart/2005/8/layout/lProcess2"/>
    <dgm:cxn modelId="{7EC41287-2D4C-40A4-82B1-D4413C79BF18}" type="presOf" srcId="{74CEB01E-5566-4837-843E-382488598969}" destId="{2D4B0209-BE91-D04D-B9FC-A2B80682BD65}" srcOrd="0" destOrd="0" presId="urn:microsoft.com/office/officeart/2005/8/layout/lProcess2"/>
    <dgm:cxn modelId="{3ACA2B88-F506-4DB3-9D19-FE41BDE6A228}" srcId="{527E6940-0FA6-4F91-A5E6-3CCFEFE31CB9}" destId="{FD2F9382-03A4-4967-8F92-7C4320570F68}" srcOrd="2" destOrd="0" parTransId="{4CA15519-6B49-431B-9755-E94829D8A3BD}" sibTransId="{F655D96B-4098-47EF-8FE4-B4205F477229}"/>
    <dgm:cxn modelId="{1D339A92-B06C-4C3E-926F-A2D0EE6B826B}" srcId="{DBFF1B22-FD01-49D6-8A55-5D9E3394D1BC}" destId="{50C8B985-B56B-42BB-B211-D7BF1F20BC91}" srcOrd="3" destOrd="0" parTransId="{D51D80DE-B4C1-495F-B18D-2D8FC4034EA6}" sibTransId="{F1D99604-14C4-477F-B162-983E5EAD7559}"/>
    <dgm:cxn modelId="{7037F294-29FE-41B6-84BC-A72D625EC074}" srcId="{521B60BA-C3BE-4BB1-B9B1-590892914B56}" destId="{1F977513-179C-4646-B466-8543F789A8BC}" srcOrd="0" destOrd="0" parTransId="{4025B260-5BC1-4799-AB99-487CB3E203C9}" sibTransId="{BACFB269-AAFA-407E-B9BF-EC638912D028}"/>
    <dgm:cxn modelId="{35D0F5A6-0E3E-4C6A-A845-139F68FEF679}" type="presOf" srcId="{C7D3C9FC-88B8-447D-BFE9-B49BD5AF68EF}" destId="{E38BFCC8-0B17-B845-BC09-1846A90DA33D}" srcOrd="0" destOrd="0" presId="urn:microsoft.com/office/officeart/2005/8/layout/lProcess2"/>
    <dgm:cxn modelId="{223C55AB-F576-4DC9-9B33-FF78AD791D9B}" srcId="{049C1265-D059-4FB9-AAA3-20D47183E138}" destId="{59D7D247-67F1-43FF-A672-A58FF87D8189}" srcOrd="0" destOrd="0" parTransId="{152F27F8-07AD-4224-8EAF-C71004414DA3}" sibTransId="{C4793BD5-159A-4D8F-8071-E6FBFC21858B}"/>
    <dgm:cxn modelId="{C833B2AC-D5B8-4653-8593-9566685EF655}" srcId="{D535635C-0E85-4811-979A-A982EECD2503}" destId="{DBFF1B22-FD01-49D6-8A55-5D9E3394D1BC}" srcOrd="2" destOrd="0" parTransId="{4A6AEA48-1A73-48D6-B69D-CEDCCE28627A}" sibTransId="{77680EDD-DDA5-4D4C-ACCD-113F19A247FD}"/>
    <dgm:cxn modelId="{A3C271AD-128E-43EE-8EAA-56A962057193}" type="presOf" srcId="{049C1265-D059-4FB9-AAA3-20D47183E138}" destId="{3A8D214F-302A-834A-8DFF-8BACCDC9D426}" srcOrd="1" destOrd="0" presId="urn:microsoft.com/office/officeart/2005/8/layout/lProcess2"/>
    <dgm:cxn modelId="{D36DFBBB-F868-4507-8291-8C5AC6D1AED8}" srcId="{DBFF1B22-FD01-49D6-8A55-5D9E3394D1BC}" destId="{4B091D0E-4E9E-4AD3-A663-479B7589B811}" srcOrd="2" destOrd="0" parTransId="{29D7E732-2023-4B91-BBE5-017298E423CD}" sibTransId="{A6215135-C6EB-46BD-A6B8-8CBE8F82237C}"/>
    <dgm:cxn modelId="{2154BDC0-83C4-4A7B-A6DF-1EB3E875DD39}" type="presOf" srcId="{59D7D247-67F1-43FF-A672-A58FF87D8189}" destId="{932528D8-CDEA-4CA3-AE89-CB725DA1DCD7}" srcOrd="0" destOrd="0" presId="urn:microsoft.com/office/officeart/2005/8/layout/lProcess2"/>
    <dgm:cxn modelId="{1A6D21CA-86DF-49D3-9CC6-0C8AC179D830}" type="presOf" srcId="{521B60BA-C3BE-4BB1-B9B1-590892914B56}" destId="{096B4982-6CD5-F84E-AD9B-6A0AE5CD368A}" srcOrd="1" destOrd="0" presId="urn:microsoft.com/office/officeart/2005/8/layout/lProcess2"/>
    <dgm:cxn modelId="{20F5C6CD-1FD9-4E7A-A071-71528B729138}" srcId="{DDB2595B-E211-466B-8FF1-5D6D73F5607F}" destId="{F4EEEAC3-D9DC-4176-B2A8-1722F9DFEEFA}" srcOrd="2" destOrd="0" parTransId="{72370D53-B88A-4497-B0D3-1776C05577E6}" sibTransId="{B7D323E8-1509-42D3-9B06-A35AE0EE5D54}"/>
    <dgm:cxn modelId="{689AFFCE-2BA7-4AB8-90EE-C973DC7A8237}" type="presOf" srcId="{21123507-2BEF-4A75-8F08-501B79339321}" destId="{9D6EFCE4-D866-42FC-8F57-9C464416E1D0}" srcOrd="0" destOrd="0" presId="urn:microsoft.com/office/officeart/2005/8/layout/lProcess2"/>
    <dgm:cxn modelId="{7EB833D0-9E6B-4827-9E01-82F0F5D84669}" srcId="{521B60BA-C3BE-4BB1-B9B1-590892914B56}" destId="{21123507-2BEF-4A75-8F08-501B79339321}" srcOrd="1" destOrd="0" parTransId="{1AB8C267-75F5-4CF5-96DE-4244FBBD6067}" sibTransId="{B5DA1D44-FF64-4437-8A62-6AED663DC5F2}"/>
    <dgm:cxn modelId="{933CF2D0-FE03-4E2D-85BE-0841DE0F17FD}" type="presOf" srcId="{434B9243-91F0-45B5-B610-E1041DF4D205}" destId="{218C86E6-214D-4797-931F-1FCE5B874982}" srcOrd="0" destOrd="0" presId="urn:microsoft.com/office/officeart/2005/8/layout/lProcess2"/>
    <dgm:cxn modelId="{455FD6D7-4DED-44D9-8783-4584D9ADD91C}" type="presOf" srcId="{F4A8189E-18FE-492D-A362-00AF939EC526}" destId="{87EA88E0-1C1D-B748-A90B-E0A12040D0D1}" srcOrd="0" destOrd="0" presId="urn:microsoft.com/office/officeart/2005/8/layout/lProcess2"/>
    <dgm:cxn modelId="{E879DDDC-E8D3-41D9-B965-25293FC71F08}" type="presOf" srcId="{DDB2595B-E211-466B-8FF1-5D6D73F5607F}" destId="{6442FFA8-23BF-104F-8D32-7E899EAF66E6}" srcOrd="1" destOrd="0" presId="urn:microsoft.com/office/officeart/2005/8/layout/lProcess2"/>
    <dgm:cxn modelId="{007036E5-56FF-4F3C-9AD5-C2CFFFCE8BC4}" type="presOf" srcId="{FFE9F5FF-F4D1-4E28-ACAD-62AC6430710D}" destId="{3A1FFE27-8CF8-2C4E-A508-AF28B8F8B3F6}" srcOrd="0" destOrd="0" presId="urn:microsoft.com/office/officeart/2005/8/layout/lProcess2"/>
    <dgm:cxn modelId="{D4E647E7-E2BF-4852-A395-061FBE1719DA}" srcId="{DDB2595B-E211-466B-8FF1-5D6D73F5607F}" destId="{74CEB01E-5566-4837-843E-382488598969}" srcOrd="1" destOrd="0" parTransId="{59747A19-C6E4-4302-A740-7C0D81E9A170}" sibTransId="{5389E6F4-597E-448A-B5FD-D3FF4D5E4B08}"/>
    <dgm:cxn modelId="{83362FEE-8ED5-4E8F-A8BB-39E5A59A750A}" srcId="{049C1265-D059-4FB9-AAA3-20D47183E138}" destId="{A7ECFA06-18C9-429C-805C-7D1E48778131}" srcOrd="1" destOrd="0" parTransId="{6B66AD99-29F8-4C7F-82E1-73500909CDCD}" sibTransId="{B67D8153-21A7-4D60-BF00-E0D7C1689C44}"/>
    <dgm:cxn modelId="{EA31EDEE-5B65-43ED-B077-3AF9CF06672D}" srcId="{DDB2595B-E211-466B-8FF1-5D6D73F5607F}" destId="{BBDADCE9-2AD9-41C1-920F-44685B8AA32D}" srcOrd="3" destOrd="0" parTransId="{E796BAB6-BA32-4400-85FA-51523D9F5EA8}" sibTransId="{F669B382-393A-47B7-BF1B-884F12015581}"/>
    <dgm:cxn modelId="{EDF963F3-DDAC-4955-8E80-3FFCAC74EE94}" type="presOf" srcId="{BBDADCE9-2AD9-41C1-920F-44685B8AA32D}" destId="{E9C1076F-D5D0-C546-B61B-3904626E0C82}" srcOrd="0" destOrd="0" presId="urn:microsoft.com/office/officeart/2005/8/layout/lProcess2"/>
    <dgm:cxn modelId="{E6AD71F7-FDB1-46D8-9A8D-6C510C9A734A}" type="presOf" srcId="{C2BF2E5A-FC90-4179-8CB8-1925E72D10D9}" destId="{0419FD4D-3032-4AD5-9781-DFFD3F49454F}" srcOrd="0" destOrd="0" presId="urn:microsoft.com/office/officeart/2005/8/layout/lProcess2"/>
    <dgm:cxn modelId="{E9D3D692-3F9C-4338-BB19-6077C9359041}" type="presParOf" srcId="{F1BBA7C7-2AD7-1042-9A13-531799B82322}" destId="{C2101C97-6B12-3A41-9CAE-384A41DC3FB9}" srcOrd="0" destOrd="0" presId="urn:microsoft.com/office/officeart/2005/8/layout/lProcess2"/>
    <dgm:cxn modelId="{7808C330-D4C9-4BE7-B512-3832550B2750}" type="presParOf" srcId="{C2101C97-6B12-3A41-9CAE-384A41DC3FB9}" destId="{A1433505-5FC0-DA47-8C2D-BAD8BC69E860}" srcOrd="0" destOrd="0" presId="urn:microsoft.com/office/officeart/2005/8/layout/lProcess2"/>
    <dgm:cxn modelId="{5BF8FC11-CF5B-425D-8C17-58BA50ED8B91}" type="presParOf" srcId="{C2101C97-6B12-3A41-9CAE-384A41DC3FB9}" destId="{096B4982-6CD5-F84E-AD9B-6A0AE5CD368A}" srcOrd="1" destOrd="0" presId="urn:microsoft.com/office/officeart/2005/8/layout/lProcess2"/>
    <dgm:cxn modelId="{D7190436-E83B-4618-B068-7A84FFC0783F}" type="presParOf" srcId="{C2101C97-6B12-3A41-9CAE-384A41DC3FB9}" destId="{EA38C68A-0606-C946-A057-8222233A97AB}" srcOrd="2" destOrd="0" presId="urn:microsoft.com/office/officeart/2005/8/layout/lProcess2"/>
    <dgm:cxn modelId="{2F284AA3-A274-4CE6-8EBC-533CA7754FDB}" type="presParOf" srcId="{EA38C68A-0606-C946-A057-8222233A97AB}" destId="{06CFB394-9C8B-AD47-8D35-8B357F001EEB}" srcOrd="0" destOrd="0" presId="urn:microsoft.com/office/officeart/2005/8/layout/lProcess2"/>
    <dgm:cxn modelId="{87F5A956-3BFF-4F80-8AF3-358C5D20CECE}" type="presParOf" srcId="{06CFB394-9C8B-AD47-8D35-8B357F001EEB}" destId="{14E9C3A0-5027-1343-B7E7-8711F31E8B7E}" srcOrd="0" destOrd="0" presId="urn:microsoft.com/office/officeart/2005/8/layout/lProcess2"/>
    <dgm:cxn modelId="{E66540F5-1276-489A-B56B-9F7168FB0D0A}" type="presParOf" srcId="{06CFB394-9C8B-AD47-8D35-8B357F001EEB}" destId="{C737C6D3-1793-3644-81E7-560EACD0AA6E}" srcOrd="1" destOrd="0" presId="urn:microsoft.com/office/officeart/2005/8/layout/lProcess2"/>
    <dgm:cxn modelId="{BEEED09B-6E5C-41F5-BD11-C2ED0BD22F4D}" type="presParOf" srcId="{06CFB394-9C8B-AD47-8D35-8B357F001EEB}" destId="{9D6EFCE4-D866-42FC-8F57-9C464416E1D0}" srcOrd="2" destOrd="0" presId="urn:microsoft.com/office/officeart/2005/8/layout/lProcess2"/>
    <dgm:cxn modelId="{D403B875-AC25-4218-8471-1886C92C6E3B}" type="presParOf" srcId="{06CFB394-9C8B-AD47-8D35-8B357F001EEB}" destId="{65DA77AB-3EC0-4103-BE12-2BD1ED4FFA82}" srcOrd="3" destOrd="0" presId="urn:microsoft.com/office/officeart/2005/8/layout/lProcess2"/>
    <dgm:cxn modelId="{76226F8E-E430-454C-82AF-95DE9E9FA04F}" type="presParOf" srcId="{06CFB394-9C8B-AD47-8D35-8B357F001EEB}" destId="{E38BFCC8-0B17-B845-BC09-1846A90DA33D}" srcOrd="4" destOrd="0" presId="urn:microsoft.com/office/officeart/2005/8/layout/lProcess2"/>
    <dgm:cxn modelId="{D1C98189-46A9-43B9-908F-A8E017105ECF}" type="presParOf" srcId="{06CFB394-9C8B-AD47-8D35-8B357F001EEB}" destId="{6A84DD26-5661-724E-A8E9-AE0CBCB98927}" srcOrd="5" destOrd="0" presId="urn:microsoft.com/office/officeart/2005/8/layout/lProcess2"/>
    <dgm:cxn modelId="{2A0AC4B4-C808-41E4-8D40-08D31EDFA353}" type="presParOf" srcId="{06CFB394-9C8B-AD47-8D35-8B357F001EEB}" destId="{1C3AC53A-5A34-044C-ADD2-2E4CA22885C1}" srcOrd="6" destOrd="0" presId="urn:microsoft.com/office/officeart/2005/8/layout/lProcess2"/>
    <dgm:cxn modelId="{D1D49967-5170-44F3-89E5-719107EC6D26}" type="presParOf" srcId="{06CFB394-9C8B-AD47-8D35-8B357F001EEB}" destId="{AE510046-364F-4144-BD7D-786F81AB91E4}" srcOrd="7" destOrd="0" presId="urn:microsoft.com/office/officeart/2005/8/layout/lProcess2"/>
    <dgm:cxn modelId="{BD7C6EAB-2004-47FC-A977-F0EE322BBB4F}" type="presParOf" srcId="{06CFB394-9C8B-AD47-8D35-8B357F001EEB}" destId="{83842E06-AAE6-6747-9AF9-C06A683CDB2F}" srcOrd="8" destOrd="0" presId="urn:microsoft.com/office/officeart/2005/8/layout/lProcess2"/>
    <dgm:cxn modelId="{F5A62C29-FF56-4DEF-B7CC-171B43B3EDB1}" type="presParOf" srcId="{F1BBA7C7-2AD7-1042-9A13-531799B82322}" destId="{D10042B8-F0A0-6149-80F5-2A868336A7B4}" srcOrd="1" destOrd="0" presId="urn:microsoft.com/office/officeart/2005/8/layout/lProcess2"/>
    <dgm:cxn modelId="{5594BDB6-0E3E-4474-8566-0A79297E9662}" type="presParOf" srcId="{F1BBA7C7-2AD7-1042-9A13-531799B82322}" destId="{F9E4A866-2023-6D4E-A56F-EDE7B0E45DED}" srcOrd="2" destOrd="0" presId="urn:microsoft.com/office/officeart/2005/8/layout/lProcess2"/>
    <dgm:cxn modelId="{D1B966BE-7660-4CDE-856E-470B53217CE1}" type="presParOf" srcId="{F9E4A866-2023-6D4E-A56F-EDE7B0E45DED}" destId="{E4EFF5EE-8DB8-B24D-A7C5-F448ABEFE287}" srcOrd="0" destOrd="0" presId="urn:microsoft.com/office/officeart/2005/8/layout/lProcess2"/>
    <dgm:cxn modelId="{45D072BD-64CD-425B-9482-F306E889343D}" type="presParOf" srcId="{F9E4A866-2023-6D4E-A56F-EDE7B0E45DED}" destId="{6442FFA8-23BF-104F-8D32-7E899EAF66E6}" srcOrd="1" destOrd="0" presId="urn:microsoft.com/office/officeart/2005/8/layout/lProcess2"/>
    <dgm:cxn modelId="{27463022-89B4-4982-A73B-776E55B5A4DC}" type="presParOf" srcId="{F9E4A866-2023-6D4E-A56F-EDE7B0E45DED}" destId="{514A130C-6F95-CD4E-96F0-0C36A963F61D}" srcOrd="2" destOrd="0" presId="urn:microsoft.com/office/officeart/2005/8/layout/lProcess2"/>
    <dgm:cxn modelId="{D9D3DD05-69A3-40F0-8181-F183552A32DE}" type="presParOf" srcId="{514A130C-6F95-CD4E-96F0-0C36A963F61D}" destId="{918B9424-B9FA-5743-AFB6-CA329F8C8E2B}" srcOrd="0" destOrd="0" presId="urn:microsoft.com/office/officeart/2005/8/layout/lProcess2"/>
    <dgm:cxn modelId="{30FBBDCC-1B7D-47A6-A0F3-A6B2629842D0}" type="presParOf" srcId="{918B9424-B9FA-5743-AFB6-CA329F8C8E2B}" destId="{8A9DEA6C-54A8-45D8-A354-8C588FACAD51}" srcOrd="0" destOrd="0" presId="urn:microsoft.com/office/officeart/2005/8/layout/lProcess2"/>
    <dgm:cxn modelId="{248EECFA-1035-4FCD-A7EE-1F93A30A4D88}" type="presParOf" srcId="{918B9424-B9FA-5743-AFB6-CA329F8C8E2B}" destId="{F0AEB374-5216-40DF-A72E-3EA708C40040}" srcOrd="1" destOrd="0" presId="urn:microsoft.com/office/officeart/2005/8/layout/lProcess2"/>
    <dgm:cxn modelId="{291D4FA7-8111-4911-8F7D-50ED4E93EAC5}" type="presParOf" srcId="{918B9424-B9FA-5743-AFB6-CA329F8C8E2B}" destId="{2D4B0209-BE91-D04D-B9FC-A2B80682BD65}" srcOrd="2" destOrd="0" presId="urn:microsoft.com/office/officeart/2005/8/layout/lProcess2"/>
    <dgm:cxn modelId="{E688198B-9D2E-4625-AD62-42F463C47B39}" type="presParOf" srcId="{918B9424-B9FA-5743-AFB6-CA329F8C8E2B}" destId="{B034D0A9-6EAE-4940-997D-F297FE472804}" srcOrd="3" destOrd="0" presId="urn:microsoft.com/office/officeart/2005/8/layout/lProcess2"/>
    <dgm:cxn modelId="{EB1C11A3-D264-48EC-BEC0-A270485CF1F5}" type="presParOf" srcId="{918B9424-B9FA-5743-AFB6-CA329F8C8E2B}" destId="{BD226C99-DED7-1E41-98BA-E5444D3C4999}" srcOrd="4" destOrd="0" presId="urn:microsoft.com/office/officeart/2005/8/layout/lProcess2"/>
    <dgm:cxn modelId="{A4DC30E7-A191-4C88-BDA2-670718AA85D0}" type="presParOf" srcId="{918B9424-B9FA-5743-AFB6-CA329F8C8E2B}" destId="{D3EF8902-4486-FB42-960F-BD0B40015F5F}" srcOrd="5" destOrd="0" presId="urn:microsoft.com/office/officeart/2005/8/layout/lProcess2"/>
    <dgm:cxn modelId="{32E593D2-DDD5-4E07-9875-275FCA6E2DEC}" type="presParOf" srcId="{918B9424-B9FA-5743-AFB6-CA329F8C8E2B}" destId="{E9C1076F-D5D0-C546-B61B-3904626E0C82}" srcOrd="6" destOrd="0" presId="urn:microsoft.com/office/officeart/2005/8/layout/lProcess2"/>
    <dgm:cxn modelId="{AD43E3F9-3325-452D-BCA9-BBCF60B5BBBE}" type="presParOf" srcId="{F1BBA7C7-2AD7-1042-9A13-531799B82322}" destId="{C199D150-30AB-BA45-AF55-0D121A601390}" srcOrd="3" destOrd="0" presId="urn:microsoft.com/office/officeart/2005/8/layout/lProcess2"/>
    <dgm:cxn modelId="{82CA87B7-C26C-477B-BC84-BD9D9F98AB2B}" type="presParOf" srcId="{F1BBA7C7-2AD7-1042-9A13-531799B82322}" destId="{4EDC537C-E303-ED4B-82AC-B3FBF10B1799}" srcOrd="4" destOrd="0" presId="urn:microsoft.com/office/officeart/2005/8/layout/lProcess2"/>
    <dgm:cxn modelId="{672211DE-3AB6-4A7D-A216-3DB1AB2ED25B}" type="presParOf" srcId="{4EDC537C-E303-ED4B-82AC-B3FBF10B1799}" destId="{FC851A9B-C6FC-E949-A915-FC12AA069197}" srcOrd="0" destOrd="0" presId="urn:microsoft.com/office/officeart/2005/8/layout/lProcess2"/>
    <dgm:cxn modelId="{80FEB5C6-042E-4EA2-A0CD-BC832A5662D0}" type="presParOf" srcId="{4EDC537C-E303-ED4B-82AC-B3FBF10B1799}" destId="{8B9726B3-34BC-3849-B993-B586B268AA67}" srcOrd="1" destOrd="0" presId="urn:microsoft.com/office/officeart/2005/8/layout/lProcess2"/>
    <dgm:cxn modelId="{815385FB-0339-46B8-B9DE-519BB6CCECB5}" type="presParOf" srcId="{4EDC537C-E303-ED4B-82AC-B3FBF10B1799}" destId="{9AFFFE9D-0D77-5B41-9DDC-FAB356B61F87}" srcOrd="2" destOrd="0" presId="urn:microsoft.com/office/officeart/2005/8/layout/lProcess2"/>
    <dgm:cxn modelId="{199AD002-6ED9-4656-855D-33E25B060521}" type="presParOf" srcId="{9AFFFE9D-0D77-5B41-9DDC-FAB356B61F87}" destId="{CA6D9900-B59C-2C4F-9477-A5C4178A0656}" srcOrd="0" destOrd="0" presId="urn:microsoft.com/office/officeart/2005/8/layout/lProcess2"/>
    <dgm:cxn modelId="{44947191-8956-41CC-B9DB-62FC04316F29}" type="presParOf" srcId="{CA6D9900-B59C-2C4F-9477-A5C4178A0656}" destId="{0419FD4D-3032-4AD5-9781-DFFD3F49454F}" srcOrd="0" destOrd="0" presId="urn:microsoft.com/office/officeart/2005/8/layout/lProcess2"/>
    <dgm:cxn modelId="{09736771-10A9-4337-B475-7A78C258BADB}" type="presParOf" srcId="{CA6D9900-B59C-2C4F-9477-A5C4178A0656}" destId="{48244280-B9F0-4881-BCFD-8E946AEAF764}" srcOrd="1" destOrd="0" presId="urn:microsoft.com/office/officeart/2005/8/layout/lProcess2"/>
    <dgm:cxn modelId="{5ECAF32A-7DDA-414E-AABD-21EDAF99E7CC}" type="presParOf" srcId="{CA6D9900-B59C-2C4F-9477-A5C4178A0656}" destId="{87EA88E0-1C1D-B748-A90B-E0A12040D0D1}" srcOrd="2" destOrd="0" presId="urn:microsoft.com/office/officeart/2005/8/layout/lProcess2"/>
    <dgm:cxn modelId="{D6D11DED-41D1-40EC-8A03-0B4116DF6CF2}" type="presParOf" srcId="{CA6D9900-B59C-2C4F-9477-A5C4178A0656}" destId="{C3BCBF4C-62B1-3544-9751-5830609341C6}" srcOrd="3" destOrd="0" presId="urn:microsoft.com/office/officeart/2005/8/layout/lProcess2"/>
    <dgm:cxn modelId="{D2432B5A-3D9E-4080-B1FF-3258ED66870C}" type="presParOf" srcId="{CA6D9900-B59C-2C4F-9477-A5C4178A0656}" destId="{BA0BD7A3-81D2-7641-AF45-50BE3B11E457}" srcOrd="4" destOrd="0" presId="urn:microsoft.com/office/officeart/2005/8/layout/lProcess2"/>
    <dgm:cxn modelId="{CBAE2DCD-C644-41D7-B5DA-3FB6648C6F2D}" type="presParOf" srcId="{CA6D9900-B59C-2C4F-9477-A5C4178A0656}" destId="{08476816-699A-B24B-A3FD-4BBB75474D94}" srcOrd="5" destOrd="0" presId="urn:microsoft.com/office/officeart/2005/8/layout/lProcess2"/>
    <dgm:cxn modelId="{ECE3E8B2-9742-4E5E-8D29-B79187D0F6D3}" type="presParOf" srcId="{CA6D9900-B59C-2C4F-9477-A5C4178A0656}" destId="{5EA1CD46-70E2-7049-82F2-5063B972566F}" srcOrd="6" destOrd="0" presId="urn:microsoft.com/office/officeart/2005/8/layout/lProcess2"/>
    <dgm:cxn modelId="{D3416CE4-C6E8-428C-AA94-AF921FE00546}" type="presParOf" srcId="{F1BBA7C7-2AD7-1042-9A13-531799B82322}" destId="{22350326-AC3A-4940-9A9F-928C796C3775}" srcOrd="5" destOrd="0" presId="urn:microsoft.com/office/officeart/2005/8/layout/lProcess2"/>
    <dgm:cxn modelId="{DE93CC8E-C156-48C2-B4C4-D93BAC48B44E}" type="presParOf" srcId="{F1BBA7C7-2AD7-1042-9A13-531799B82322}" destId="{1A71AB2A-8EDB-4547-9EA7-47328AA96FCE}" srcOrd="6" destOrd="0" presId="urn:microsoft.com/office/officeart/2005/8/layout/lProcess2"/>
    <dgm:cxn modelId="{30791994-1B20-4417-83BD-1794F611A94B}" type="presParOf" srcId="{1A71AB2A-8EDB-4547-9EA7-47328AA96FCE}" destId="{BB4A7254-A2B7-C542-9068-33D6290F2B7B}" srcOrd="0" destOrd="0" presId="urn:microsoft.com/office/officeart/2005/8/layout/lProcess2"/>
    <dgm:cxn modelId="{8904D28C-AE0A-413D-BA78-BA4546F54AA9}" type="presParOf" srcId="{1A71AB2A-8EDB-4547-9EA7-47328AA96FCE}" destId="{D4C56B03-DBDB-BF44-856A-2E0803108CD7}" srcOrd="1" destOrd="0" presId="urn:microsoft.com/office/officeart/2005/8/layout/lProcess2"/>
    <dgm:cxn modelId="{01A0F6DA-976B-405E-BD10-7BDB95096A1A}" type="presParOf" srcId="{1A71AB2A-8EDB-4547-9EA7-47328AA96FCE}" destId="{C7CAA494-7795-0444-96CE-23C302A08311}" srcOrd="2" destOrd="0" presId="urn:microsoft.com/office/officeart/2005/8/layout/lProcess2"/>
    <dgm:cxn modelId="{DA412294-516B-4E35-8D0E-FB12E647C76B}" type="presParOf" srcId="{C7CAA494-7795-0444-96CE-23C302A08311}" destId="{92C6C6F0-9534-6745-93C1-DC160A170051}" srcOrd="0" destOrd="0" presId="urn:microsoft.com/office/officeart/2005/8/layout/lProcess2"/>
    <dgm:cxn modelId="{26FF11FF-EDCD-403C-BA51-6A1039BBB9E5}" type="presParOf" srcId="{92C6C6F0-9534-6745-93C1-DC160A170051}" destId="{218C86E6-214D-4797-931F-1FCE5B874982}" srcOrd="0" destOrd="0" presId="urn:microsoft.com/office/officeart/2005/8/layout/lProcess2"/>
    <dgm:cxn modelId="{9E0A503F-D80B-40E7-977C-6801C40C10DF}" type="presParOf" srcId="{92C6C6F0-9534-6745-93C1-DC160A170051}" destId="{07288304-B58C-423F-953C-DCC05FB4EC2E}" srcOrd="1" destOrd="0" presId="urn:microsoft.com/office/officeart/2005/8/layout/lProcess2"/>
    <dgm:cxn modelId="{A96264C3-11A8-41F9-8E94-F0E5840DCF8D}" type="presParOf" srcId="{92C6C6F0-9534-6745-93C1-DC160A170051}" destId="{282AB1D3-5F81-8146-B1EF-E6FC837F343B}" srcOrd="2" destOrd="0" presId="urn:microsoft.com/office/officeart/2005/8/layout/lProcess2"/>
    <dgm:cxn modelId="{41027AAB-354F-48D6-8A28-728669312744}" type="presParOf" srcId="{92C6C6F0-9534-6745-93C1-DC160A170051}" destId="{2D568F11-94AF-1849-B32C-20D7C5A7FA67}" srcOrd="3" destOrd="0" presId="urn:microsoft.com/office/officeart/2005/8/layout/lProcess2"/>
    <dgm:cxn modelId="{20975688-CAD1-48BB-8BA3-0D4EF547390A}" type="presParOf" srcId="{92C6C6F0-9534-6745-93C1-DC160A170051}" destId="{FF09FEC4-9EEF-694C-876F-D0385914CA1F}" srcOrd="4" destOrd="0" presId="urn:microsoft.com/office/officeart/2005/8/layout/lProcess2"/>
    <dgm:cxn modelId="{EC9B03B7-5593-46F4-9C59-AB73CDD55849}" type="presParOf" srcId="{F1BBA7C7-2AD7-1042-9A13-531799B82322}" destId="{508CAEDC-8851-DB48-81A5-46FF38227D5A}" srcOrd="7" destOrd="0" presId="urn:microsoft.com/office/officeart/2005/8/layout/lProcess2"/>
    <dgm:cxn modelId="{FFE58BE7-F8B4-415C-B245-A4F395C490CD}" type="presParOf" srcId="{F1BBA7C7-2AD7-1042-9A13-531799B82322}" destId="{ADE99475-C910-B749-B91C-B3563FB5A98C}" srcOrd="8" destOrd="0" presId="urn:microsoft.com/office/officeart/2005/8/layout/lProcess2"/>
    <dgm:cxn modelId="{9B0CEF53-6576-4957-BD5D-C42069771E79}" type="presParOf" srcId="{ADE99475-C910-B749-B91C-B3563FB5A98C}" destId="{17F490AF-B1B4-BE4E-905D-406355EC1293}" srcOrd="0" destOrd="0" presId="urn:microsoft.com/office/officeart/2005/8/layout/lProcess2"/>
    <dgm:cxn modelId="{3D8B16C9-D2A6-4972-A14B-B3CF8748A4D5}" type="presParOf" srcId="{ADE99475-C910-B749-B91C-B3563FB5A98C}" destId="{3A8D214F-302A-834A-8DFF-8BACCDC9D426}" srcOrd="1" destOrd="0" presId="urn:microsoft.com/office/officeart/2005/8/layout/lProcess2"/>
    <dgm:cxn modelId="{873870AE-F60D-4B28-A574-7A568CA061F0}" type="presParOf" srcId="{ADE99475-C910-B749-B91C-B3563FB5A98C}" destId="{30FEB872-C6B5-1544-B778-8D119223E007}" srcOrd="2" destOrd="0" presId="urn:microsoft.com/office/officeart/2005/8/layout/lProcess2"/>
    <dgm:cxn modelId="{603CE78C-581E-4D04-B82D-FBF557CB41BC}" type="presParOf" srcId="{30FEB872-C6B5-1544-B778-8D119223E007}" destId="{736DAF3C-E5CE-D747-A878-99BB50AD7B72}" srcOrd="0" destOrd="0" presId="urn:microsoft.com/office/officeart/2005/8/layout/lProcess2"/>
    <dgm:cxn modelId="{73BC8211-8DEF-45E2-BFE2-51FB05A7721C}" type="presParOf" srcId="{736DAF3C-E5CE-D747-A878-99BB50AD7B72}" destId="{932528D8-CDEA-4CA3-AE89-CB725DA1DCD7}" srcOrd="0" destOrd="0" presId="urn:microsoft.com/office/officeart/2005/8/layout/lProcess2"/>
    <dgm:cxn modelId="{3BF31AD8-E203-4D83-BC83-B9B3F58DB7AB}" type="presParOf" srcId="{736DAF3C-E5CE-D747-A878-99BB50AD7B72}" destId="{610B6BE8-5CE1-46C3-8AFA-AAB102C0914A}" srcOrd="1" destOrd="0" presId="urn:microsoft.com/office/officeart/2005/8/layout/lProcess2"/>
    <dgm:cxn modelId="{13F97841-C9B8-4315-95C7-05B440BEB081}" type="presParOf" srcId="{736DAF3C-E5CE-D747-A878-99BB50AD7B72}" destId="{9B1614BD-EDC9-5B46-944B-13C929FFEFA6}" srcOrd="2" destOrd="0" presId="urn:microsoft.com/office/officeart/2005/8/layout/lProcess2"/>
    <dgm:cxn modelId="{6088D361-3F16-4B35-98C1-9CF6E90BAEB4}" type="presParOf" srcId="{736DAF3C-E5CE-D747-A878-99BB50AD7B72}" destId="{6FFF7527-5868-E948-803B-C26F2389C07C}" srcOrd="3" destOrd="0" presId="urn:microsoft.com/office/officeart/2005/8/layout/lProcess2"/>
    <dgm:cxn modelId="{6FE66066-D349-4C11-8E3C-2524113B0F83}" type="presParOf" srcId="{736DAF3C-E5CE-D747-A878-99BB50AD7B72}" destId="{3A1FFE27-8CF8-2C4E-A508-AF28B8F8B3F6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5918C2-367B-5E46-9390-2A244340BD50}">
      <dsp:nvSpPr>
        <dsp:cNvPr id="0" name=""/>
        <dsp:cNvSpPr/>
      </dsp:nvSpPr>
      <dsp:spPr>
        <a:xfrm>
          <a:off x="0" y="70478"/>
          <a:ext cx="4766140" cy="570375"/>
        </a:xfrm>
        <a:prstGeom prst="roundRect">
          <a:avLst/>
        </a:prstGeom>
        <a:solidFill>
          <a:srgbClr val="FF000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Raspberry pi</a:t>
          </a:r>
        </a:p>
      </dsp:txBody>
      <dsp:txXfrm>
        <a:off x="27843" y="98321"/>
        <a:ext cx="4710454" cy="514689"/>
      </dsp:txXfrm>
    </dsp:sp>
    <dsp:sp modelId="{C3AFD979-E5AA-9E43-823E-39E10C24C148}">
      <dsp:nvSpPr>
        <dsp:cNvPr id="0" name=""/>
        <dsp:cNvSpPr/>
      </dsp:nvSpPr>
      <dsp:spPr>
        <a:xfrm>
          <a:off x="0" y="688599"/>
          <a:ext cx="4766140" cy="570375"/>
        </a:xfrm>
        <a:prstGeom prst="round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ESP WIFI module</a:t>
          </a:r>
        </a:p>
      </dsp:txBody>
      <dsp:txXfrm>
        <a:off x="27843" y="716442"/>
        <a:ext cx="4710454" cy="514689"/>
      </dsp:txXfrm>
    </dsp:sp>
    <dsp:sp modelId="{3ACC0A61-336A-604F-AEF4-ED4CBA21A825}">
      <dsp:nvSpPr>
        <dsp:cNvPr id="0" name=""/>
        <dsp:cNvSpPr/>
      </dsp:nvSpPr>
      <dsp:spPr>
        <a:xfrm>
          <a:off x="0" y="1330974"/>
          <a:ext cx="4766140" cy="570375"/>
        </a:xfrm>
        <a:prstGeom prst="roundRect">
          <a:avLst/>
        </a:prstGeom>
        <a:solidFill>
          <a:srgbClr val="FF000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Gas solenoid</a:t>
          </a:r>
        </a:p>
      </dsp:txBody>
      <dsp:txXfrm>
        <a:off x="27843" y="1358817"/>
        <a:ext cx="4710454" cy="514689"/>
      </dsp:txXfrm>
    </dsp:sp>
    <dsp:sp modelId="{BB345C6F-C3AA-2B46-889A-289B81D4F3E7}">
      <dsp:nvSpPr>
        <dsp:cNvPr id="0" name=""/>
        <dsp:cNvSpPr/>
      </dsp:nvSpPr>
      <dsp:spPr>
        <a:xfrm>
          <a:off x="0" y="1961222"/>
          <a:ext cx="4766140" cy="570375"/>
        </a:xfrm>
        <a:prstGeom prst="roundRect">
          <a:avLst/>
        </a:prstGeom>
        <a:solidFill>
          <a:srgbClr val="FF000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Alarm (siren)</a:t>
          </a:r>
        </a:p>
      </dsp:txBody>
      <dsp:txXfrm>
        <a:off x="27843" y="1989065"/>
        <a:ext cx="4710454" cy="514689"/>
      </dsp:txXfrm>
    </dsp:sp>
    <dsp:sp modelId="{78650A39-E5A2-F648-8D42-5713FC4709E6}">
      <dsp:nvSpPr>
        <dsp:cNvPr id="0" name=""/>
        <dsp:cNvSpPr/>
      </dsp:nvSpPr>
      <dsp:spPr>
        <a:xfrm>
          <a:off x="0" y="2615723"/>
          <a:ext cx="4766140" cy="570375"/>
        </a:xfrm>
        <a:prstGeom prst="round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Light bulb</a:t>
          </a:r>
        </a:p>
      </dsp:txBody>
      <dsp:txXfrm>
        <a:off x="27843" y="2643566"/>
        <a:ext cx="4710454" cy="514689"/>
      </dsp:txXfrm>
    </dsp:sp>
    <dsp:sp modelId="{6874CF96-FE07-DD4E-BA87-EE7A0E04AAAF}">
      <dsp:nvSpPr>
        <dsp:cNvPr id="0" name=""/>
        <dsp:cNvSpPr/>
      </dsp:nvSpPr>
      <dsp:spPr>
        <a:xfrm>
          <a:off x="0" y="3277806"/>
          <a:ext cx="4766140" cy="570375"/>
        </a:xfrm>
        <a:prstGeom prst="roundRect">
          <a:avLst/>
        </a:prstGeom>
        <a:solidFill>
          <a:srgbClr val="FF000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Door Lock</a:t>
          </a:r>
        </a:p>
      </dsp:txBody>
      <dsp:txXfrm>
        <a:off x="27843" y="3305649"/>
        <a:ext cx="4710454" cy="514689"/>
      </dsp:txXfrm>
    </dsp:sp>
    <dsp:sp modelId="{3E2C850B-55C5-F347-9D4C-E67EA10FF563}">
      <dsp:nvSpPr>
        <dsp:cNvPr id="0" name=""/>
        <dsp:cNvSpPr/>
      </dsp:nvSpPr>
      <dsp:spPr>
        <a:xfrm>
          <a:off x="0" y="3946697"/>
          <a:ext cx="4766140" cy="570375"/>
        </a:xfrm>
        <a:prstGeom prst="roundRect">
          <a:avLst/>
        </a:prstGeom>
        <a:solidFill>
          <a:srgbClr val="FF000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Servo Motors</a:t>
          </a:r>
        </a:p>
      </dsp:txBody>
      <dsp:txXfrm>
        <a:off x="27843" y="3974540"/>
        <a:ext cx="4710454" cy="5146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5918C2-367B-5E46-9390-2A244340BD50}">
      <dsp:nvSpPr>
        <dsp:cNvPr id="0" name=""/>
        <dsp:cNvSpPr/>
      </dsp:nvSpPr>
      <dsp:spPr>
        <a:xfrm>
          <a:off x="0" y="70478"/>
          <a:ext cx="4766140" cy="570375"/>
        </a:xfrm>
        <a:prstGeom prst="round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Temperature Sensor</a:t>
          </a:r>
        </a:p>
      </dsp:txBody>
      <dsp:txXfrm>
        <a:off x="27843" y="98321"/>
        <a:ext cx="4710454" cy="514689"/>
      </dsp:txXfrm>
    </dsp:sp>
    <dsp:sp modelId="{C3AFD979-E5AA-9E43-823E-39E10C24C148}">
      <dsp:nvSpPr>
        <dsp:cNvPr id="0" name=""/>
        <dsp:cNvSpPr/>
      </dsp:nvSpPr>
      <dsp:spPr>
        <a:xfrm>
          <a:off x="0" y="702667"/>
          <a:ext cx="4766140" cy="570375"/>
        </a:xfrm>
        <a:prstGeom prst="round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A/D converters</a:t>
          </a:r>
        </a:p>
      </dsp:txBody>
      <dsp:txXfrm>
        <a:off x="27843" y="730510"/>
        <a:ext cx="4710454" cy="514689"/>
      </dsp:txXfrm>
    </dsp:sp>
    <dsp:sp modelId="{3ACC0A61-336A-604F-AEF4-ED4CBA21A825}">
      <dsp:nvSpPr>
        <dsp:cNvPr id="0" name=""/>
        <dsp:cNvSpPr/>
      </dsp:nvSpPr>
      <dsp:spPr>
        <a:xfrm>
          <a:off x="0" y="1316905"/>
          <a:ext cx="4766140" cy="570375"/>
        </a:xfrm>
        <a:prstGeom prst="round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Smoke Detector Sensor</a:t>
          </a:r>
        </a:p>
      </dsp:txBody>
      <dsp:txXfrm>
        <a:off x="27843" y="1344748"/>
        <a:ext cx="4710454" cy="514689"/>
      </dsp:txXfrm>
    </dsp:sp>
    <dsp:sp modelId="{BB345C6F-C3AA-2B46-889A-289B81D4F3E7}">
      <dsp:nvSpPr>
        <dsp:cNvPr id="0" name=""/>
        <dsp:cNvSpPr/>
      </dsp:nvSpPr>
      <dsp:spPr>
        <a:xfrm>
          <a:off x="0" y="1969468"/>
          <a:ext cx="4766140" cy="570375"/>
        </a:xfrm>
        <a:prstGeom prst="round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60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CO, CO2 Sensors</a:t>
          </a:r>
        </a:p>
      </dsp:txBody>
      <dsp:txXfrm>
        <a:off x="27843" y="1997311"/>
        <a:ext cx="4710454" cy="514689"/>
      </dsp:txXfrm>
    </dsp:sp>
    <dsp:sp modelId="{7E5FEEBA-B5CD-9049-9B2A-002042004703}">
      <dsp:nvSpPr>
        <dsp:cNvPr id="0" name=""/>
        <dsp:cNvSpPr/>
      </dsp:nvSpPr>
      <dsp:spPr>
        <a:xfrm>
          <a:off x="0" y="2643860"/>
          <a:ext cx="4766140" cy="570375"/>
        </a:xfrm>
        <a:prstGeom prst="round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Power</a:t>
          </a:r>
          <a:r>
            <a:rPr lang="en-US" sz="2500" kern="1200" baseline="0" dirty="0"/>
            <a:t> Supply</a:t>
          </a:r>
          <a:endParaRPr lang="en-US" sz="2500" kern="1200" dirty="0"/>
        </a:p>
      </dsp:txBody>
      <dsp:txXfrm>
        <a:off x="27843" y="2671703"/>
        <a:ext cx="4710454" cy="514689"/>
      </dsp:txXfrm>
    </dsp:sp>
    <dsp:sp modelId="{78650A39-E5A2-F648-8D42-5713FC4709E6}">
      <dsp:nvSpPr>
        <dsp:cNvPr id="0" name=""/>
        <dsp:cNvSpPr/>
      </dsp:nvSpPr>
      <dsp:spPr>
        <a:xfrm>
          <a:off x="0" y="3286233"/>
          <a:ext cx="4766140" cy="570375"/>
        </a:xfrm>
        <a:prstGeom prst="round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Humidity Sensor</a:t>
          </a:r>
        </a:p>
      </dsp:txBody>
      <dsp:txXfrm>
        <a:off x="27843" y="3314076"/>
        <a:ext cx="4710454" cy="514689"/>
      </dsp:txXfrm>
    </dsp:sp>
    <dsp:sp modelId="{6874CF96-FE07-DD4E-BA87-EE7A0E04AAAF}">
      <dsp:nvSpPr>
        <dsp:cNvPr id="0" name=""/>
        <dsp:cNvSpPr/>
      </dsp:nvSpPr>
      <dsp:spPr>
        <a:xfrm>
          <a:off x="0" y="3946698"/>
          <a:ext cx="4766140" cy="570375"/>
        </a:xfrm>
        <a:prstGeom prst="round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Glass Break Sensor</a:t>
          </a:r>
        </a:p>
      </dsp:txBody>
      <dsp:txXfrm>
        <a:off x="27843" y="3974541"/>
        <a:ext cx="4710454" cy="51468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433505-5FC0-DA47-8C2D-BAD8BC69E860}">
      <dsp:nvSpPr>
        <dsp:cNvPr id="0" name=""/>
        <dsp:cNvSpPr/>
      </dsp:nvSpPr>
      <dsp:spPr>
        <a:xfrm>
          <a:off x="4198" y="0"/>
          <a:ext cx="1473126" cy="5404512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Guga</a:t>
          </a:r>
          <a:r>
            <a:rPr lang="en-US" sz="1600" kern="1200" dirty="0"/>
            <a:t> </a:t>
          </a:r>
          <a:r>
            <a:rPr lang="en-US" sz="1600" kern="1200" dirty="0" err="1"/>
            <a:t>Esitashvili</a:t>
          </a:r>
          <a:r>
            <a:rPr lang="en-US" sz="1600" kern="1200" dirty="0"/>
            <a:t> </a:t>
          </a:r>
        </a:p>
      </dsp:txBody>
      <dsp:txXfrm>
        <a:off x="4198" y="0"/>
        <a:ext cx="1473126" cy="1621353"/>
      </dsp:txXfrm>
    </dsp:sp>
    <dsp:sp modelId="{14E9C3A0-5027-1343-B7E7-8711F31E8B7E}">
      <dsp:nvSpPr>
        <dsp:cNvPr id="0" name=""/>
        <dsp:cNvSpPr/>
      </dsp:nvSpPr>
      <dsp:spPr>
        <a:xfrm>
          <a:off x="151510" y="1622376"/>
          <a:ext cx="1178501" cy="625226"/>
        </a:xfrm>
        <a:prstGeom prst="roundRect">
          <a:avLst>
            <a:gd name="adj" fmla="val 10000"/>
          </a:avLst>
        </a:prstGeom>
        <a:solidFill>
          <a:srgbClr val="FFFF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Developing mobile application</a:t>
          </a:r>
        </a:p>
      </dsp:txBody>
      <dsp:txXfrm>
        <a:off x="169822" y="1640688"/>
        <a:ext cx="1141877" cy="588602"/>
      </dsp:txXfrm>
    </dsp:sp>
    <dsp:sp modelId="{9D6EFCE4-D866-42FC-8F57-9C464416E1D0}">
      <dsp:nvSpPr>
        <dsp:cNvPr id="0" name=""/>
        <dsp:cNvSpPr/>
      </dsp:nvSpPr>
      <dsp:spPr>
        <a:xfrm>
          <a:off x="151510" y="2343791"/>
          <a:ext cx="1178501" cy="625226"/>
        </a:xfrm>
        <a:prstGeom prst="roundRect">
          <a:avLst>
            <a:gd name="adj" fmla="val 10000"/>
          </a:avLst>
        </a:prstGeom>
        <a:solidFill>
          <a:srgbClr val="49A60A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Setup IOT server</a:t>
          </a:r>
        </a:p>
      </dsp:txBody>
      <dsp:txXfrm>
        <a:off x="169822" y="2362103"/>
        <a:ext cx="1141877" cy="588602"/>
      </dsp:txXfrm>
    </dsp:sp>
    <dsp:sp modelId="{E38BFCC8-0B17-B845-BC09-1846A90DA33D}">
      <dsp:nvSpPr>
        <dsp:cNvPr id="0" name=""/>
        <dsp:cNvSpPr/>
      </dsp:nvSpPr>
      <dsp:spPr>
        <a:xfrm>
          <a:off x="151510" y="3065206"/>
          <a:ext cx="1178501" cy="625226"/>
        </a:xfrm>
        <a:prstGeom prst="roundRect">
          <a:avLst>
            <a:gd name="adj" fmla="val 10000"/>
          </a:avLst>
        </a:prstGeom>
        <a:solidFill>
          <a:srgbClr val="49A60A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Schedule manager</a:t>
          </a:r>
        </a:p>
      </dsp:txBody>
      <dsp:txXfrm>
        <a:off x="169822" y="3083518"/>
        <a:ext cx="1141877" cy="588602"/>
      </dsp:txXfrm>
    </dsp:sp>
    <dsp:sp modelId="{1C3AC53A-5A34-044C-ADD2-2E4CA22885C1}">
      <dsp:nvSpPr>
        <dsp:cNvPr id="0" name=""/>
        <dsp:cNvSpPr/>
      </dsp:nvSpPr>
      <dsp:spPr>
        <a:xfrm>
          <a:off x="151510" y="3786621"/>
          <a:ext cx="1178501" cy="625226"/>
        </a:xfrm>
        <a:prstGeom prst="roundRect">
          <a:avLst>
            <a:gd name="adj" fmla="val 10000"/>
          </a:avLst>
        </a:prstGeom>
        <a:solidFill>
          <a:srgbClr val="FF00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Team poster editor</a:t>
          </a:r>
        </a:p>
      </dsp:txBody>
      <dsp:txXfrm>
        <a:off x="169822" y="3804933"/>
        <a:ext cx="1141877" cy="588602"/>
      </dsp:txXfrm>
    </dsp:sp>
    <dsp:sp modelId="{83842E06-AAE6-6747-9AF9-C06A683CDB2F}">
      <dsp:nvSpPr>
        <dsp:cNvPr id="0" name=""/>
        <dsp:cNvSpPr/>
      </dsp:nvSpPr>
      <dsp:spPr>
        <a:xfrm>
          <a:off x="151510" y="4508037"/>
          <a:ext cx="1178501" cy="625226"/>
        </a:xfrm>
        <a:prstGeom prst="roundRect">
          <a:avLst>
            <a:gd name="adj" fmla="val 10000"/>
          </a:avLst>
        </a:prstGeom>
        <a:solidFill>
          <a:srgbClr val="FF00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Technical illustrator</a:t>
          </a:r>
        </a:p>
      </dsp:txBody>
      <dsp:txXfrm>
        <a:off x="169822" y="4526349"/>
        <a:ext cx="1141877" cy="588602"/>
      </dsp:txXfrm>
    </dsp:sp>
    <dsp:sp modelId="{E4EFF5EE-8DB8-B24D-A7C5-F448ABEFE287}">
      <dsp:nvSpPr>
        <dsp:cNvPr id="0" name=""/>
        <dsp:cNvSpPr/>
      </dsp:nvSpPr>
      <dsp:spPr>
        <a:xfrm>
          <a:off x="1587809" y="0"/>
          <a:ext cx="1473126" cy="5404512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Tea Gamrekelashvili  </a:t>
          </a:r>
        </a:p>
      </dsp:txBody>
      <dsp:txXfrm>
        <a:off x="1587809" y="0"/>
        <a:ext cx="1473126" cy="1621353"/>
      </dsp:txXfrm>
    </dsp:sp>
    <dsp:sp modelId="{8A9DEA6C-54A8-45D8-A354-8C588FACAD51}">
      <dsp:nvSpPr>
        <dsp:cNvPr id="0" name=""/>
        <dsp:cNvSpPr/>
      </dsp:nvSpPr>
      <dsp:spPr>
        <a:xfrm>
          <a:off x="1735121" y="1621485"/>
          <a:ext cx="1178501" cy="787322"/>
        </a:xfrm>
        <a:prstGeom prst="roundRect">
          <a:avLst>
            <a:gd name="adj" fmla="val 10000"/>
          </a:avLst>
        </a:prstGeom>
        <a:solidFill>
          <a:srgbClr val="FFFF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Assembling all the necessary hardware components</a:t>
          </a:r>
        </a:p>
      </dsp:txBody>
      <dsp:txXfrm>
        <a:off x="1758181" y="1644545"/>
        <a:ext cx="1132381" cy="741202"/>
      </dsp:txXfrm>
    </dsp:sp>
    <dsp:sp modelId="{2D4B0209-BE91-D04D-B9FC-A2B80682BD65}">
      <dsp:nvSpPr>
        <dsp:cNvPr id="0" name=""/>
        <dsp:cNvSpPr/>
      </dsp:nvSpPr>
      <dsp:spPr>
        <a:xfrm>
          <a:off x="1735121" y="2529934"/>
          <a:ext cx="1178501" cy="787322"/>
        </a:xfrm>
        <a:prstGeom prst="roundRect">
          <a:avLst>
            <a:gd name="adj" fmla="val 10000"/>
          </a:avLst>
        </a:prstGeom>
        <a:solidFill>
          <a:srgbClr val="FFFF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MQTT protocol</a:t>
          </a:r>
        </a:p>
      </dsp:txBody>
      <dsp:txXfrm>
        <a:off x="1758181" y="2552994"/>
        <a:ext cx="1132381" cy="741202"/>
      </dsp:txXfrm>
    </dsp:sp>
    <dsp:sp modelId="{BD226C99-DED7-1E41-98BA-E5444D3C4999}">
      <dsp:nvSpPr>
        <dsp:cNvPr id="0" name=""/>
        <dsp:cNvSpPr/>
      </dsp:nvSpPr>
      <dsp:spPr>
        <a:xfrm>
          <a:off x="1735121" y="3438383"/>
          <a:ext cx="1178501" cy="787322"/>
        </a:xfrm>
        <a:prstGeom prst="roundRect">
          <a:avLst>
            <a:gd name="adj" fmla="val 10000"/>
          </a:avLst>
        </a:prstGeom>
        <a:solidFill>
          <a:srgbClr val="FF00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Team poster</a:t>
          </a:r>
        </a:p>
      </dsp:txBody>
      <dsp:txXfrm>
        <a:off x="1758181" y="3461443"/>
        <a:ext cx="1132381" cy="741202"/>
      </dsp:txXfrm>
    </dsp:sp>
    <dsp:sp modelId="{E9C1076F-D5D0-C546-B61B-3904626E0C82}">
      <dsp:nvSpPr>
        <dsp:cNvPr id="0" name=""/>
        <dsp:cNvSpPr/>
      </dsp:nvSpPr>
      <dsp:spPr>
        <a:xfrm>
          <a:off x="1735121" y="4346832"/>
          <a:ext cx="1178501" cy="787322"/>
        </a:xfrm>
        <a:prstGeom prst="roundRect">
          <a:avLst>
            <a:gd name="adj" fmla="val 10000"/>
          </a:avLst>
        </a:prstGeom>
        <a:solidFill>
          <a:srgbClr val="49A60A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Budget manager</a:t>
          </a:r>
        </a:p>
      </dsp:txBody>
      <dsp:txXfrm>
        <a:off x="1758181" y="4369892"/>
        <a:ext cx="1132381" cy="741202"/>
      </dsp:txXfrm>
    </dsp:sp>
    <dsp:sp modelId="{FC851A9B-C6FC-E949-A915-FC12AA069197}">
      <dsp:nvSpPr>
        <dsp:cNvPr id="0" name=""/>
        <dsp:cNvSpPr/>
      </dsp:nvSpPr>
      <dsp:spPr>
        <a:xfrm>
          <a:off x="3171420" y="0"/>
          <a:ext cx="1473126" cy="5404512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Ana </a:t>
          </a:r>
          <a:r>
            <a:rPr lang="en-US" sz="1600" kern="1200" dirty="0" err="1"/>
            <a:t>Dzamelashvili</a:t>
          </a:r>
          <a:r>
            <a:rPr lang="en-US" sz="1600" kern="1200" dirty="0"/>
            <a:t> </a:t>
          </a:r>
        </a:p>
      </dsp:txBody>
      <dsp:txXfrm>
        <a:off x="3171420" y="0"/>
        <a:ext cx="1473126" cy="1621353"/>
      </dsp:txXfrm>
    </dsp:sp>
    <dsp:sp modelId="{0419FD4D-3032-4AD5-9781-DFFD3F49454F}">
      <dsp:nvSpPr>
        <dsp:cNvPr id="0" name=""/>
        <dsp:cNvSpPr/>
      </dsp:nvSpPr>
      <dsp:spPr>
        <a:xfrm>
          <a:off x="3318733" y="1621485"/>
          <a:ext cx="1178501" cy="787322"/>
        </a:xfrm>
        <a:prstGeom prst="roundRect">
          <a:avLst>
            <a:gd name="adj" fmla="val 10000"/>
          </a:avLst>
        </a:prstGeom>
        <a:solidFill>
          <a:srgbClr val="49A60A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Setup IOT server</a:t>
          </a:r>
        </a:p>
      </dsp:txBody>
      <dsp:txXfrm>
        <a:off x="3341793" y="1644545"/>
        <a:ext cx="1132381" cy="741202"/>
      </dsp:txXfrm>
    </dsp:sp>
    <dsp:sp modelId="{87EA88E0-1C1D-B748-A90B-E0A12040D0D1}">
      <dsp:nvSpPr>
        <dsp:cNvPr id="0" name=""/>
        <dsp:cNvSpPr/>
      </dsp:nvSpPr>
      <dsp:spPr>
        <a:xfrm>
          <a:off x="3318733" y="2529934"/>
          <a:ext cx="1178501" cy="787322"/>
        </a:xfrm>
        <a:prstGeom prst="roundRect">
          <a:avLst>
            <a:gd name="adj" fmla="val 10000"/>
          </a:avLst>
        </a:prstGeom>
        <a:solidFill>
          <a:srgbClr val="FFFF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Develop Web-Site</a:t>
          </a:r>
        </a:p>
      </dsp:txBody>
      <dsp:txXfrm>
        <a:off x="3341793" y="2552994"/>
        <a:ext cx="1132381" cy="741202"/>
      </dsp:txXfrm>
    </dsp:sp>
    <dsp:sp modelId="{BA0BD7A3-81D2-7641-AF45-50BE3B11E457}">
      <dsp:nvSpPr>
        <dsp:cNvPr id="0" name=""/>
        <dsp:cNvSpPr/>
      </dsp:nvSpPr>
      <dsp:spPr>
        <a:xfrm>
          <a:off x="3318733" y="3438383"/>
          <a:ext cx="1178501" cy="787322"/>
        </a:xfrm>
        <a:prstGeom prst="roundRect">
          <a:avLst>
            <a:gd name="adj" fmla="val 10000"/>
          </a:avLst>
        </a:prstGeom>
        <a:solidFill>
          <a:srgbClr val="FF00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Report editor</a:t>
          </a:r>
        </a:p>
      </dsp:txBody>
      <dsp:txXfrm>
        <a:off x="3341793" y="3461443"/>
        <a:ext cx="1132381" cy="741202"/>
      </dsp:txXfrm>
    </dsp:sp>
    <dsp:sp modelId="{5EA1CD46-70E2-7049-82F2-5063B972566F}">
      <dsp:nvSpPr>
        <dsp:cNvPr id="0" name=""/>
        <dsp:cNvSpPr/>
      </dsp:nvSpPr>
      <dsp:spPr>
        <a:xfrm>
          <a:off x="3318733" y="4346832"/>
          <a:ext cx="1178501" cy="787322"/>
        </a:xfrm>
        <a:prstGeom prst="roundRect">
          <a:avLst>
            <a:gd name="adj" fmla="val 10000"/>
          </a:avLst>
        </a:prstGeom>
        <a:solidFill>
          <a:srgbClr val="FFFF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Software design</a:t>
          </a:r>
        </a:p>
      </dsp:txBody>
      <dsp:txXfrm>
        <a:off x="3341793" y="4369892"/>
        <a:ext cx="1132381" cy="741202"/>
      </dsp:txXfrm>
    </dsp:sp>
    <dsp:sp modelId="{BB4A7254-A2B7-C542-9068-33D6290F2B7B}">
      <dsp:nvSpPr>
        <dsp:cNvPr id="0" name=""/>
        <dsp:cNvSpPr/>
      </dsp:nvSpPr>
      <dsp:spPr>
        <a:xfrm>
          <a:off x="4755031" y="0"/>
          <a:ext cx="1473126" cy="5404512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Nino </a:t>
          </a:r>
          <a:r>
            <a:rPr lang="en-US" sz="1600" kern="1200" dirty="0" err="1"/>
            <a:t>Nonikashvili</a:t>
          </a:r>
          <a:endParaRPr lang="en-US" sz="1600" kern="1200" dirty="0"/>
        </a:p>
      </dsp:txBody>
      <dsp:txXfrm>
        <a:off x="4755031" y="0"/>
        <a:ext cx="1473126" cy="1621353"/>
      </dsp:txXfrm>
    </dsp:sp>
    <dsp:sp modelId="{218C86E6-214D-4797-931F-1FCE5B874982}">
      <dsp:nvSpPr>
        <dsp:cNvPr id="0" name=""/>
        <dsp:cNvSpPr/>
      </dsp:nvSpPr>
      <dsp:spPr>
        <a:xfrm>
          <a:off x="4902344" y="1621815"/>
          <a:ext cx="1178501" cy="1061770"/>
        </a:xfrm>
        <a:prstGeom prst="roundRect">
          <a:avLst>
            <a:gd name="adj" fmla="val 10000"/>
          </a:avLst>
        </a:prstGeom>
        <a:solidFill>
          <a:srgbClr val="FFFF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Assembling all the necessary hardware components</a:t>
          </a:r>
        </a:p>
      </dsp:txBody>
      <dsp:txXfrm>
        <a:off x="4933442" y="1652913"/>
        <a:ext cx="1116305" cy="999574"/>
      </dsp:txXfrm>
    </dsp:sp>
    <dsp:sp modelId="{282AB1D3-5F81-8146-B1EF-E6FC837F343B}">
      <dsp:nvSpPr>
        <dsp:cNvPr id="0" name=""/>
        <dsp:cNvSpPr/>
      </dsp:nvSpPr>
      <dsp:spPr>
        <a:xfrm>
          <a:off x="4902344" y="2846934"/>
          <a:ext cx="1178501" cy="1061770"/>
        </a:xfrm>
        <a:prstGeom prst="roundRect">
          <a:avLst>
            <a:gd name="adj" fmla="val 10000"/>
          </a:avLst>
        </a:prstGeom>
        <a:solidFill>
          <a:srgbClr val="FFFF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MQTT protocol</a:t>
          </a:r>
        </a:p>
      </dsp:txBody>
      <dsp:txXfrm>
        <a:off x="4933442" y="2878032"/>
        <a:ext cx="1116305" cy="999574"/>
      </dsp:txXfrm>
    </dsp:sp>
    <dsp:sp modelId="{FF09FEC4-9EEF-694C-876F-D0385914CA1F}">
      <dsp:nvSpPr>
        <dsp:cNvPr id="0" name=""/>
        <dsp:cNvSpPr/>
      </dsp:nvSpPr>
      <dsp:spPr>
        <a:xfrm>
          <a:off x="4902344" y="4072054"/>
          <a:ext cx="1178501" cy="1061770"/>
        </a:xfrm>
        <a:prstGeom prst="roundRect">
          <a:avLst>
            <a:gd name="adj" fmla="val 10000"/>
          </a:avLst>
        </a:prstGeom>
        <a:solidFill>
          <a:srgbClr val="FF00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Web-Site editor</a:t>
          </a:r>
        </a:p>
      </dsp:txBody>
      <dsp:txXfrm>
        <a:off x="4933442" y="4103152"/>
        <a:ext cx="1116305" cy="999574"/>
      </dsp:txXfrm>
    </dsp:sp>
    <dsp:sp modelId="{17F490AF-B1B4-BE4E-905D-406355EC1293}">
      <dsp:nvSpPr>
        <dsp:cNvPr id="0" name=""/>
        <dsp:cNvSpPr/>
      </dsp:nvSpPr>
      <dsp:spPr>
        <a:xfrm>
          <a:off x="6338643" y="0"/>
          <a:ext cx="1473126" cy="5404512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Uta</a:t>
          </a:r>
          <a:r>
            <a:rPr lang="en-US" sz="1600" kern="1200" dirty="0"/>
            <a:t> </a:t>
          </a:r>
          <a:r>
            <a:rPr lang="en-US" sz="1600" kern="1200" dirty="0" err="1"/>
            <a:t>Buziashvili</a:t>
          </a:r>
          <a:endParaRPr lang="en-US" sz="1600" kern="1200" dirty="0"/>
        </a:p>
      </dsp:txBody>
      <dsp:txXfrm>
        <a:off x="6338643" y="0"/>
        <a:ext cx="1473126" cy="1621353"/>
      </dsp:txXfrm>
    </dsp:sp>
    <dsp:sp modelId="{932528D8-CDEA-4CA3-AE89-CB725DA1DCD7}">
      <dsp:nvSpPr>
        <dsp:cNvPr id="0" name=""/>
        <dsp:cNvSpPr/>
      </dsp:nvSpPr>
      <dsp:spPr>
        <a:xfrm>
          <a:off x="6485955" y="1621815"/>
          <a:ext cx="1178501" cy="1061770"/>
        </a:xfrm>
        <a:prstGeom prst="roundRect">
          <a:avLst>
            <a:gd name="adj" fmla="val 10000"/>
          </a:avLst>
        </a:prstGeom>
        <a:solidFill>
          <a:srgbClr val="FFFF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Assembling all the necessary hardware components</a:t>
          </a:r>
        </a:p>
      </dsp:txBody>
      <dsp:txXfrm>
        <a:off x="6517053" y="1652913"/>
        <a:ext cx="1116305" cy="999574"/>
      </dsp:txXfrm>
    </dsp:sp>
    <dsp:sp modelId="{9B1614BD-EDC9-5B46-944B-13C929FFEFA6}">
      <dsp:nvSpPr>
        <dsp:cNvPr id="0" name=""/>
        <dsp:cNvSpPr/>
      </dsp:nvSpPr>
      <dsp:spPr>
        <a:xfrm>
          <a:off x="6485955" y="2846934"/>
          <a:ext cx="1178501" cy="1061770"/>
        </a:xfrm>
        <a:prstGeom prst="roundRect">
          <a:avLst>
            <a:gd name="adj" fmla="val 10000"/>
          </a:avLst>
        </a:prstGeom>
        <a:solidFill>
          <a:srgbClr val="49A60A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Team presentation editor</a:t>
          </a:r>
        </a:p>
      </dsp:txBody>
      <dsp:txXfrm>
        <a:off x="6517053" y="2878032"/>
        <a:ext cx="1116305" cy="999574"/>
      </dsp:txXfrm>
    </dsp:sp>
    <dsp:sp modelId="{3A1FFE27-8CF8-2C4E-A508-AF28B8F8B3F6}">
      <dsp:nvSpPr>
        <dsp:cNvPr id="0" name=""/>
        <dsp:cNvSpPr/>
      </dsp:nvSpPr>
      <dsp:spPr>
        <a:xfrm>
          <a:off x="6485955" y="4072054"/>
          <a:ext cx="1178501" cy="1061770"/>
        </a:xfrm>
        <a:prstGeom prst="roundRect">
          <a:avLst>
            <a:gd name="adj" fmla="val 10000"/>
          </a:avLst>
        </a:prstGeom>
        <a:solidFill>
          <a:srgbClr val="FFFF00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hardware design</a:t>
          </a:r>
        </a:p>
      </dsp:txBody>
      <dsp:txXfrm>
        <a:off x="6517053" y="4103152"/>
        <a:ext cx="1116305" cy="9995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B9354-EA69-0C40-B57C-34FA13714641}" type="datetimeFigureOut">
              <a:rPr lang="en-US" smtClean="0"/>
              <a:t>3/26/2021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8E4C51-2687-EA4A-AFBD-DC4F6975A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58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8E4C51-2687-EA4A-AFBD-DC4F6975ADA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514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6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7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29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4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712" y="1082673"/>
            <a:ext cx="3771117" cy="47085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400" dirty="0"/>
              <a:t>intelligent automatization system</a:t>
            </a:r>
          </a:p>
        </p:txBody>
      </p: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97762" y="1082673"/>
            <a:ext cx="4440597" cy="47085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Group members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Guga </a:t>
            </a:r>
            <a:r>
              <a:rPr lang="en-US" sz="1800" dirty="0" err="1">
                <a:solidFill>
                  <a:schemeClr val="tx1"/>
                </a:solidFill>
              </a:rPr>
              <a:t>esitashvili</a:t>
            </a:r>
            <a:endParaRPr lang="en-US" sz="1800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Tea </a:t>
            </a:r>
            <a:r>
              <a:rPr lang="en-US" sz="1800" dirty="0" err="1">
                <a:solidFill>
                  <a:schemeClr val="tx1"/>
                </a:solidFill>
              </a:rPr>
              <a:t>gamrekelashvili</a:t>
            </a:r>
            <a:endParaRPr lang="en-US" sz="1800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Ana </a:t>
            </a:r>
            <a:r>
              <a:rPr lang="en-US" sz="1800" dirty="0" err="1">
                <a:solidFill>
                  <a:schemeClr val="tx1"/>
                </a:solidFill>
              </a:rPr>
              <a:t>dzamelashvili</a:t>
            </a:r>
            <a:endParaRPr lang="en-US" sz="1800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Nino </a:t>
            </a:r>
            <a:r>
              <a:rPr lang="en-US" sz="1800" dirty="0" err="1">
                <a:solidFill>
                  <a:schemeClr val="tx1"/>
                </a:solidFill>
              </a:rPr>
              <a:t>nonikashvili</a:t>
            </a:r>
            <a:endParaRPr lang="en-US" sz="1800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1"/>
                </a:solidFill>
              </a:rPr>
              <a:t>Uta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buziashvili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Group Advisor </a:t>
            </a:r>
            <a:r>
              <a:rPr lang="mr-IN" sz="1800" dirty="0">
                <a:solidFill>
                  <a:schemeClr val="tx1"/>
                </a:solidFill>
              </a:rPr>
              <a:t>–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daviD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chxaidze</a:t>
            </a:r>
            <a:endParaRPr lang="en-US" sz="1800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148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878735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9775AF3B-5284-4B97-9BB7-55C6FB369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0F1F7ED-DA39-478F-85DA-317DE0894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1DAE5903-52E8-4F25-8473-93EF48377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Rectangle 5">
                <a:extLst>
                  <a:ext uri="{FF2B5EF4-FFF2-40B4-BE49-F238E27FC236}">
                    <a16:creationId xmlns:a16="http://schemas.microsoft.com/office/drawing/2014/main" id="{894835C1-32DE-4571-AD10-28D58CB8C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6">
                <a:extLst>
                  <a:ext uri="{FF2B5EF4-FFF2-40B4-BE49-F238E27FC236}">
                    <a16:creationId xmlns:a16="http://schemas.microsoft.com/office/drawing/2014/main" id="{097A5B92-0B48-4251-9764-D34DF8892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7">
                <a:extLst>
                  <a:ext uri="{FF2B5EF4-FFF2-40B4-BE49-F238E27FC236}">
                    <a16:creationId xmlns:a16="http://schemas.microsoft.com/office/drawing/2014/main" id="{E222BF19-57E7-43F3-A2B9-2398BEF966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8">
                <a:extLst>
                  <a:ext uri="{FF2B5EF4-FFF2-40B4-BE49-F238E27FC236}">
                    <a16:creationId xmlns:a16="http://schemas.microsoft.com/office/drawing/2014/main" id="{60C8836E-B7D9-48A9-8FD9-4CC52AF44D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8504740E-456D-4FB9-9520-4317CCFA71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1563A7B4-B1D5-4F93-AFF9-2EB78655FC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D139ED24-FA37-4470-8B42-D0D00EDE1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825AA7-BB26-45C2-93A2-1AD8D9A232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A98D0B91-D4E4-402D-8234-E96987219E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94F1DB97-3769-4DA5-9F45-47132C3125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A9BC86E2-B185-4D80-81B5-A8D387E67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Line 16">
                <a:extLst>
                  <a:ext uri="{FF2B5EF4-FFF2-40B4-BE49-F238E27FC236}">
                    <a16:creationId xmlns:a16="http://schemas.microsoft.com/office/drawing/2014/main" id="{FA773F49-8CD0-46DC-B986-F2DB57BD72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8C55A009-3401-4888-93C7-4ED51CBC64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10B44829-5BB5-48C5-8492-699971FE7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30C1F9A0-4FA6-4F6F-B2D0-A1BBA41DF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01BF274F-C7B8-44B4-A183-307D8619D2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Rectangle 21">
                <a:extLst>
                  <a:ext uri="{FF2B5EF4-FFF2-40B4-BE49-F238E27FC236}">
                    <a16:creationId xmlns:a16="http://schemas.microsoft.com/office/drawing/2014/main" id="{037E8930-0F22-4558-9432-F18953E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9AFC3429-FF29-47FF-A4A8-317A979DB9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91D48543-2C05-4768-80B1-ECA6F88508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3AC527CC-154C-4370-A25B-74AC5B4A6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798B18F5-51C9-4E50-95C5-A850EF539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15B4CF27-638C-4979-B0FD-6263E1307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236C6A22-48A2-4442-B82D-30DB498272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1BB7BCE1-0D99-412E-ABA6-81412638E9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C20E57E0-0912-44F2-93DA-75E4D13F3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DF059390-54ED-44F4-983F-92FF36AD9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42D5E9ED-595D-443D-8CDC-D8FCD4021D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DB14A457-C54A-4F1E-91FB-0FEE49877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6" name="Freeform 32">
                <a:extLst>
                  <a:ext uri="{FF2B5EF4-FFF2-40B4-BE49-F238E27FC236}">
                    <a16:creationId xmlns:a16="http://schemas.microsoft.com/office/drawing/2014/main" id="{791F3E2E-D393-464E-84B4-9B30D071AD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33">
                <a:extLst>
                  <a:ext uri="{FF2B5EF4-FFF2-40B4-BE49-F238E27FC236}">
                    <a16:creationId xmlns:a16="http://schemas.microsoft.com/office/drawing/2014/main" id="{EBEEAD6F-6425-4F85-A8A8-4FF19A909B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34">
                <a:extLst>
                  <a:ext uri="{FF2B5EF4-FFF2-40B4-BE49-F238E27FC236}">
                    <a16:creationId xmlns:a16="http://schemas.microsoft.com/office/drawing/2014/main" id="{8AACA44E-9D6C-4708-8D61-D767B6620B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35">
                <a:extLst>
                  <a:ext uri="{FF2B5EF4-FFF2-40B4-BE49-F238E27FC236}">
                    <a16:creationId xmlns:a16="http://schemas.microsoft.com/office/drawing/2014/main" id="{B6E3525F-9937-463E-872C-8EB7C62D10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36">
                <a:extLst>
                  <a:ext uri="{FF2B5EF4-FFF2-40B4-BE49-F238E27FC236}">
                    <a16:creationId xmlns:a16="http://schemas.microsoft.com/office/drawing/2014/main" id="{BE829B0B-C602-40F1-81D1-A55332343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37">
                <a:extLst>
                  <a:ext uri="{FF2B5EF4-FFF2-40B4-BE49-F238E27FC236}">
                    <a16:creationId xmlns:a16="http://schemas.microsoft.com/office/drawing/2014/main" id="{92660531-24B5-4B97-A4A2-64686E235D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38">
                <a:extLst>
                  <a:ext uri="{FF2B5EF4-FFF2-40B4-BE49-F238E27FC236}">
                    <a16:creationId xmlns:a16="http://schemas.microsoft.com/office/drawing/2014/main" id="{6242D0CE-6FFD-4D17-AC26-BD3E481195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39">
                <a:extLst>
                  <a:ext uri="{FF2B5EF4-FFF2-40B4-BE49-F238E27FC236}">
                    <a16:creationId xmlns:a16="http://schemas.microsoft.com/office/drawing/2014/main" id="{61631F37-AF37-4DB9-8D98-A08586C766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40">
                <a:extLst>
                  <a:ext uri="{FF2B5EF4-FFF2-40B4-BE49-F238E27FC236}">
                    <a16:creationId xmlns:a16="http://schemas.microsoft.com/office/drawing/2014/main" id="{2A2597FF-2F22-40BB-A7B3-19C4DFCFFA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Rectangle 41">
                <a:extLst>
                  <a:ext uri="{FF2B5EF4-FFF2-40B4-BE49-F238E27FC236}">
                    <a16:creationId xmlns:a16="http://schemas.microsoft.com/office/drawing/2014/main" id="{DCC8773C-0113-4046-B222-C8F4080AF3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14" name="Picture 2">
            <a:extLst>
              <a:ext uri="{FF2B5EF4-FFF2-40B4-BE49-F238E27FC236}">
                <a16:creationId xmlns:a16="http://schemas.microsoft.com/office/drawing/2014/main" id="{1B17CCE2-CEEF-40CA-8C4D-0DC2DCA78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CA3B07-71CF-4E72-B9DA-789C6C1C5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Next Steps</a:t>
            </a:r>
          </a:p>
        </p:txBody>
      </p:sp>
      <p:sp useBgFill="1">
        <p:nvSpPr>
          <p:cNvPr id="116" name="Round Diagonal Corner Rectangle 9">
            <a:extLst>
              <a:ext uri="{FF2B5EF4-FFF2-40B4-BE49-F238E27FC236}">
                <a16:creationId xmlns:a16="http://schemas.microsoft.com/office/drawing/2014/main" id="{66D4F5BA-1D71-49B2-8A7F-6B4EB94D7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1,036 Next Steps Illustrations &amp; Clip Art - iStock">
            <a:extLst>
              <a:ext uri="{FF2B5EF4-FFF2-40B4-BE49-F238E27FC236}">
                <a16:creationId xmlns:a16="http://schemas.microsoft.com/office/drawing/2014/main" id="{5539D319-C4BC-42CA-9221-0EEE5FC82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2893" y="1147145"/>
            <a:ext cx="4567773" cy="4567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77138-33AC-48BD-A35A-5A96BB1D66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ffectLst/>
              </a:rPr>
              <a:t>Getting all the components together, preparing visual presentation</a:t>
            </a:r>
          </a:p>
          <a:p>
            <a:r>
              <a:rPr lang="en-US">
                <a:solidFill>
                  <a:srgbClr val="FFFFFF"/>
                </a:solidFill>
                <a:effectLst/>
              </a:rPr>
              <a:t>Simulations and error check</a:t>
            </a:r>
            <a:endParaRPr lang="en-US">
              <a:solidFill>
                <a:srgbClr val="FFFFFF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6376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4" name="Rectangle 223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6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7" y="37493"/>
            <a:ext cx="10866436" cy="147857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200" dirty="0"/>
              <a:t>Project plan</a:t>
            </a:r>
          </a:p>
        </p:txBody>
      </p: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29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0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1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6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0D325390-97D8-4A77-B893-C296050CA6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92793"/>
              </p:ext>
            </p:extLst>
          </p:nvPr>
        </p:nvGraphicFramePr>
        <p:xfrm>
          <a:off x="1192213" y="1611312"/>
          <a:ext cx="10415588" cy="44570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7794">
                  <a:extLst>
                    <a:ext uri="{9D8B030D-6E8A-4147-A177-3AD203B41FA5}">
                      <a16:colId xmlns:a16="http://schemas.microsoft.com/office/drawing/2014/main" val="3014412947"/>
                    </a:ext>
                  </a:extLst>
                </a:gridCol>
                <a:gridCol w="5207794">
                  <a:extLst>
                    <a:ext uri="{9D8B030D-6E8A-4147-A177-3AD203B41FA5}">
                      <a16:colId xmlns:a16="http://schemas.microsoft.com/office/drawing/2014/main" val="3240048594"/>
                    </a:ext>
                  </a:extLst>
                </a:gridCol>
              </a:tblGrid>
              <a:tr h="469599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Tasks to be 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5585363"/>
                  </a:ext>
                </a:extLst>
              </a:tr>
              <a:tr h="469599">
                <a:tc>
                  <a:txBody>
                    <a:bodyPr/>
                    <a:lstStyle/>
                    <a:p>
                      <a:r>
                        <a:rPr lang="en-US" dirty="0"/>
                        <a:t>15/01-31/01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Gathering all the components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20658"/>
                  </a:ext>
                </a:extLst>
              </a:tr>
              <a:tr h="487932">
                <a:tc>
                  <a:txBody>
                    <a:bodyPr/>
                    <a:lstStyle/>
                    <a:p>
                      <a:r>
                        <a:rPr lang="en-US" dirty="0"/>
                        <a:t>01/02-28/02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Assembling sensors and control system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818001"/>
                  </a:ext>
                </a:extLst>
              </a:tr>
              <a:tr h="8105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01/03-14/03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Preparing PCB, getting ready Mobile application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26872"/>
                  </a:ext>
                </a:extLst>
              </a:tr>
              <a:tr h="46959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15/03-31/03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Writing hardware codes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2691328"/>
                  </a:ext>
                </a:extLst>
              </a:tr>
              <a:tr h="46959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01/04-14/04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Getting ready IOT server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263325"/>
                  </a:ext>
                </a:extLst>
              </a:tr>
              <a:tr h="8105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15/04-30/04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Getting all the components together, preparing visual presentation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629554"/>
                  </a:ext>
                </a:extLst>
              </a:tr>
              <a:tr h="469599"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</a:rPr>
                        <a:t>01/05-20/05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Simulations and error check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290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5983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9" name="Group 78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80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1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4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9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1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Gathering all the components</a:t>
            </a:r>
          </a:p>
        </p:txBody>
      </p:sp>
      <p:pic>
        <p:nvPicPr>
          <p:cNvPr id="2056" name="Picture 8" descr="No description available.">
            <a:extLst>
              <a:ext uri="{FF2B5EF4-FFF2-40B4-BE49-F238E27FC236}">
                <a16:creationId xmlns:a16="http://schemas.microsoft.com/office/drawing/2014/main" id="{03249DAA-49E0-4DD4-8CED-D73C73D74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6200000">
            <a:off x="2938729" y="397980"/>
            <a:ext cx="2189316" cy="4313924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No description available.">
            <a:extLst>
              <a:ext uri="{FF2B5EF4-FFF2-40B4-BE49-F238E27FC236}">
                <a16:creationId xmlns:a16="http://schemas.microsoft.com/office/drawing/2014/main" id="{CEEBC372-D09B-4AC5-B4C6-7027E68F8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77913" y="1435100"/>
            <a:ext cx="4790441" cy="2215578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8559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882" y="578073"/>
            <a:ext cx="9905998" cy="1478570"/>
          </a:xfrm>
        </p:spPr>
        <p:txBody>
          <a:bodyPr/>
          <a:lstStyle/>
          <a:p>
            <a:r>
              <a:rPr lang="en-US" dirty="0"/>
              <a:t>Hardware components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B109983-B3BC-4FF6-A28D-BF7581D32E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9311707"/>
              </p:ext>
            </p:extLst>
          </p:nvPr>
        </p:nvGraphicFramePr>
        <p:xfrm>
          <a:off x="1472882" y="1803716"/>
          <a:ext cx="4766140" cy="45170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1B109983-B3BC-4FF6-A28D-BF7581D32E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5344802"/>
              </p:ext>
            </p:extLst>
          </p:nvPr>
        </p:nvGraphicFramePr>
        <p:xfrm>
          <a:off x="6341893" y="1803715"/>
          <a:ext cx="4766140" cy="45170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683035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77" name="Group 72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EFC2EC-AA76-48C0-B2E5-B3F0AB6C0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514" y="260672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effectLst/>
              </a:rPr>
              <a:t>Assembling sensors and control system</a:t>
            </a:r>
            <a:endParaRPr lang="en-US" sz="4400" dirty="0"/>
          </a:p>
        </p:txBody>
      </p:sp>
      <p:pic>
        <p:nvPicPr>
          <p:cNvPr id="4" name="video-1616187352">
            <a:hlinkClick r:id="" action="ppaction://media"/>
            <a:extLst>
              <a:ext uri="{FF2B5EF4-FFF2-40B4-BE49-F238E27FC236}">
                <a16:creationId xmlns:a16="http://schemas.microsoft.com/office/drawing/2014/main" id="{8D4AC419-3272-4CF4-9580-7AC0C56841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30" t="32028" r="-130" b="2042"/>
          <a:stretch/>
        </p:blipFill>
        <p:spPr>
          <a:xfrm>
            <a:off x="4271721" y="1644650"/>
            <a:ext cx="3648558" cy="4934350"/>
          </a:xfrm>
          <a:prstGeom prst="round2DiagRect">
            <a:avLst>
              <a:gd name="adj1" fmla="val 5608"/>
              <a:gd name="adj2" fmla="val 12806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3727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4" name="Picture 2">
            <a:extLst>
              <a:ext uri="{FF2B5EF4-FFF2-40B4-BE49-F238E27FC236}">
                <a16:creationId xmlns:a16="http://schemas.microsoft.com/office/drawing/2014/main" id="{19AFBE53-1417-406B-8083-DBE0DA72F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35" name="Group 74">
            <a:extLst>
              <a:ext uri="{FF2B5EF4-FFF2-40B4-BE49-F238E27FC236}">
                <a16:creationId xmlns:a16="http://schemas.microsoft.com/office/drawing/2014/main" id="{FB9EE4F0-B261-4AB0-BEE3-AA9DD198F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2E326B6E-9130-4E5B-8C29-0412BDFD5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D15BBE67-0A7A-4318-94C9-9EDC68E9E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6C189044-A310-4008-ABE3-A833238AA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714E393D-E3AB-4084-8580-2EC4D75B0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5407A34B-6BDC-4CC4-9D15-2E71F3DB4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5E952981-3D27-403A-9B35-14226166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339D7F6E-841D-4697-A877-0F25113BA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226F9E1B-2970-4504-8E6C-1A42D05FC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6F11A9CB-BE43-4423-987B-B43046D14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F21925AB-CEC6-4210-929C-5BAB1C957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9B4BB7F4-36A3-49C5-A85E-660BF0901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89A82E2C-666C-4E88-B3A9-C95B5AE94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1363187E-6516-4018-A78B-CE0F7F232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3FF62829-5C7E-4110-A186-F4E8655E29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87E9C9B7-0C7F-44A7-B610-5B095C4425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3037E5EC-D21D-4C3F-B081-B46C3B47CF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EAE8AAB2-DE35-4AED-8C9C-0718A33A8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062ACCDA-6A76-4812-BA3A-F3C6E1443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38825C85-74E0-4664-95AC-682625B991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D87E8B0A-2B1D-48E5-8107-F2855CFFD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E46FC211-5F4B-478B-8761-A65D21166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43C493A4-4703-4917-A281-F15E323F1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4B369EDA-1458-423B-839F-4FB0EE920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DB5E8117-FFBB-49D5-87C6-24D8E06CE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04D5DC4A-7C40-4236-B475-FA6AA4369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76858373-C51B-4201-80F4-803316704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D159A53F-DA7E-4CD5-AA84-55B3AC5EE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E4B70A8B-09AC-45AA-952C-242D7E147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63C8CAD6-F5BE-4961-AC48-2A34FA4E7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AEBA7DBD-C171-47A7-9249-562A06AC2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80F934E3-6775-4A9E-8666-7D050E428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F7E8F3A1-E3AE-4A22-82FE-71C4C163A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27DFF928-27F3-44A1-9468-219DD390B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47C61A3E-9A0A-4547-9B8A-DD8CD6D47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FC684095-4805-413B-A9EB-63A2417B5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AF830B5E-DCF9-4CBD-8746-C5219013D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FE6882C0-1C73-4E53-A884-3202385D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9611015E-699B-4BA5-A162-8BABC9145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8C6A611F-CBE4-46B7-96F6-803B2D260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FDCF0D71-6D32-4B72-B7E1-678BA980A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FE6E605A-8ECF-47E5-ABDD-B4874FF18F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1329BFCB-3C83-438B-8C18-20576CA6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9E013566-6E0D-4B88-9731-0BBACA140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1668707D-D4E8-40EC-94C2-F83C6E2226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0CE0CBC9-140F-475C-93C6-446BDBB76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0ED9FFD9-3111-4C21-8013-063D0A89F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C75E760C-E1DB-475D-905D-FC3F430FE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1F4DF02E-1FC7-48AB-8CDA-940C8A500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193ABE5A-1C12-4B38-8078-51A0BAB3C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3A57AD1C-4CC5-4E62-A352-D3B142B9D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646D40AD-4384-42ED-B1A0-A47C165C6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0786C2FA-21FD-4F48-9E96-C5D8E6159E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AFE6F50A-21B5-4B98-9C3B-B89FFC6FB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2454210A-9717-44AF-9D76-0426534C3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9BDDFBA3-23D9-4786-A45F-FEF742B18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2" name="Rectangle 131">
              <a:extLst>
                <a:ext uri="{FF2B5EF4-FFF2-40B4-BE49-F238E27FC236}">
                  <a16:creationId xmlns:a16="http://schemas.microsoft.com/office/drawing/2014/main" id="{E0EBE532-C04A-4AC8-95E7-D3F087710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2">
              <a:extLst>
                <a:ext uri="{FF2B5EF4-FFF2-40B4-BE49-F238E27FC236}">
                  <a16:creationId xmlns:a16="http://schemas.microsoft.com/office/drawing/2014/main" id="{8E8960D2-8CD9-4255-8961-CF012431B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233FFF-87B0-4838-9280-00E657DA5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275668"/>
            <a:ext cx="8830733" cy="9360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>
                <a:effectLst/>
              </a:rPr>
              <a:t>Preparing PCB, getting ready Mobile application</a:t>
            </a:r>
            <a:br>
              <a:rPr lang="en-US" sz="2800">
                <a:effectLst/>
              </a:rPr>
            </a:br>
            <a:endParaRPr lang="en-US" sz="2800"/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E9675C45-73A7-4834-9423-2EE97A185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6" name="Rectangle 5">
              <a:extLst>
                <a:ext uri="{FF2B5EF4-FFF2-40B4-BE49-F238E27FC236}">
                  <a16:creationId xmlns:a16="http://schemas.microsoft.com/office/drawing/2014/main" id="{207C9B8E-4F4B-4841-ADF8-C31607C76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084107C0-AD02-471D-A83A-D12929116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DA67B059-27BB-49A7-928B-645AE2D0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4D70128D-20C2-438B-A871-616B06009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9">
              <a:extLst>
                <a:ext uri="{FF2B5EF4-FFF2-40B4-BE49-F238E27FC236}">
                  <a16:creationId xmlns:a16="http://schemas.microsoft.com/office/drawing/2014/main" id="{7C89D520-D035-41DA-BD94-190816946D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DD53D072-5E34-4AB0-B662-D3FA3726D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FC115059-574C-49F1-97F0-B8DE87404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F00F579F-7DFB-4624-ADFC-5B2B5CF5E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7FE158CB-F85C-4816-A06F-1AE44B023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ED325173-4A70-4642-9098-524842C8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C9CED7C6-F32F-4C1F-A13C-F72A7695D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Line 16">
              <a:extLst>
                <a:ext uri="{FF2B5EF4-FFF2-40B4-BE49-F238E27FC236}">
                  <a16:creationId xmlns:a16="http://schemas.microsoft.com/office/drawing/2014/main" id="{03639F49-0921-4D6B-87A4-43C367AB1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C3CDC29B-0CCD-47C4-A157-9C25C686E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7BE181EF-6653-44C9-94F3-BC64FE8F3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7603555B-5379-4D37-BB54-8E2C35BC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5B88FFEA-466C-4DB6-B1F6-5980F1031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C02A931B-1FD3-4CCD-8D81-B6452BEA8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049D793A-2AA3-4AC9-BC5A-D381A5B0C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459D268E-9780-4EA5-8E44-B71075970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45BAA3E4-0524-498E-A16E-15774E341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9C006FC5-1FC3-4E9F-B5E3-C9A1501DA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72528D10-570D-4859-8CB0-5C0B22467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BD6A4290-BD69-43C3-9AC0-A11327E585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6C61166D-7091-4951-87CD-7C026282F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C536AE6E-86BB-458C-8AC0-85528874A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71758BB9-E800-43CF-BBEF-5790E536E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68702DDE-7D53-4CB8-8892-B967D41D69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098" name="Picture 2" descr="Fire Resist Pcb, For Electronics Application, Rs 0.3 /centimeter Rapid  Circuit | ID: 19967525130">
            <a:extLst>
              <a:ext uri="{FF2B5EF4-FFF2-40B4-BE49-F238E27FC236}">
                <a16:creationId xmlns:a16="http://schemas.microsoft.com/office/drawing/2014/main" id="{00EC7DE1-4C6D-4AC7-8D13-78B438979E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83" r="-4" b="17327"/>
          <a:stretch/>
        </p:blipFill>
        <p:spPr bwMode="auto">
          <a:xfrm>
            <a:off x="1141411" y="606426"/>
            <a:ext cx="4874998" cy="3299778"/>
          </a:xfrm>
          <a:custGeom>
            <a:avLst/>
            <a:gdLst/>
            <a:ahLst/>
            <a:cxnLst/>
            <a:rect l="l" t="t" r="r" b="b"/>
            <a:pathLst>
              <a:path w="4874998" h="3299778">
                <a:moveTo>
                  <a:pt x="160369" y="0"/>
                </a:moveTo>
                <a:lnTo>
                  <a:pt x="4874998" y="0"/>
                </a:lnTo>
                <a:lnTo>
                  <a:pt x="4874998" y="3299778"/>
                </a:lnTo>
                <a:lnTo>
                  <a:pt x="0" y="3299778"/>
                </a:lnTo>
                <a:lnTo>
                  <a:pt x="0" y="160369"/>
                </a:lnTo>
                <a:cubicBezTo>
                  <a:pt x="0" y="71800"/>
                  <a:pt x="71800" y="0"/>
                  <a:pt x="160369" y="0"/>
                </a:cubicBezTo>
                <a:close/>
              </a:path>
            </a:pathLst>
          </a:cu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Mobile App Development Singapore | 18 Things You Must Know Before  Developing Your Mobile App">
            <a:extLst>
              <a:ext uri="{FF2B5EF4-FFF2-40B4-BE49-F238E27FC236}">
                <a16:creationId xmlns:a16="http://schemas.microsoft.com/office/drawing/2014/main" id="{61104B3E-9C9C-4DD9-BAEF-B739E74BF6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0" r="-4" b="-4"/>
          <a:stretch/>
        </p:blipFill>
        <p:spPr bwMode="auto">
          <a:xfrm>
            <a:off x="6180137" y="606426"/>
            <a:ext cx="4873629" cy="3299778"/>
          </a:xfrm>
          <a:custGeom>
            <a:avLst/>
            <a:gdLst/>
            <a:ahLst/>
            <a:cxnLst/>
            <a:rect l="l" t="t" r="r" b="b"/>
            <a:pathLst>
              <a:path w="4873629" h="3299778">
                <a:moveTo>
                  <a:pt x="0" y="0"/>
                </a:moveTo>
                <a:lnTo>
                  <a:pt x="4873629" y="0"/>
                </a:lnTo>
                <a:lnTo>
                  <a:pt x="4873629" y="3139409"/>
                </a:lnTo>
                <a:cubicBezTo>
                  <a:pt x="4873629" y="3227978"/>
                  <a:pt x="4801829" y="3299778"/>
                  <a:pt x="4713260" y="3299778"/>
                </a:cubicBezTo>
                <a:lnTo>
                  <a:pt x="0" y="3299778"/>
                </a:lnTo>
                <a:close/>
              </a:path>
            </a:pathLst>
          </a:cu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4" name="Group 163">
            <a:extLst>
              <a:ext uri="{FF2B5EF4-FFF2-40B4-BE49-F238E27FC236}">
                <a16:creationId xmlns:a16="http://schemas.microsoft.com/office/drawing/2014/main" id="{8F00361E-57C8-492B-B4F0-1439E15D9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65" name="Freeform 32">
              <a:extLst>
                <a:ext uri="{FF2B5EF4-FFF2-40B4-BE49-F238E27FC236}">
                  <a16:creationId xmlns:a16="http://schemas.microsoft.com/office/drawing/2014/main" id="{918FAC72-C1C2-4BCA-A9B7-91FEC1D40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33">
              <a:extLst>
                <a:ext uri="{FF2B5EF4-FFF2-40B4-BE49-F238E27FC236}">
                  <a16:creationId xmlns:a16="http://schemas.microsoft.com/office/drawing/2014/main" id="{AF6834BB-BEBD-43E1-A091-D397D79E3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34">
              <a:extLst>
                <a:ext uri="{FF2B5EF4-FFF2-40B4-BE49-F238E27FC236}">
                  <a16:creationId xmlns:a16="http://schemas.microsoft.com/office/drawing/2014/main" id="{5A74981B-5244-4C94-BE11-E3C229E96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35">
              <a:extLst>
                <a:ext uri="{FF2B5EF4-FFF2-40B4-BE49-F238E27FC236}">
                  <a16:creationId xmlns:a16="http://schemas.microsoft.com/office/drawing/2014/main" id="{A4FF71BD-1909-4329-9C4A-4F3C1C29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36">
              <a:extLst>
                <a:ext uri="{FF2B5EF4-FFF2-40B4-BE49-F238E27FC236}">
                  <a16:creationId xmlns:a16="http://schemas.microsoft.com/office/drawing/2014/main" id="{27C4F474-C974-48D0-9650-D582107670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7">
              <a:extLst>
                <a:ext uri="{FF2B5EF4-FFF2-40B4-BE49-F238E27FC236}">
                  <a16:creationId xmlns:a16="http://schemas.microsoft.com/office/drawing/2014/main" id="{DD927905-4A6B-4B9B-9C58-613024E82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8">
              <a:extLst>
                <a:ext uri="{FF2B5EF4-FFF2-40B4-BE49-F238E27FC236}">
                  <a16:creationId xmlns:a16="http://schemas.microsoft.com/office/drawing/2014/main" id="{A92124AC-A10B-4279-A47D-702D60E67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39">
              <a:extLst>
                <a:ext uri="{FF2B5EF4-FFF2-40B4-BE49-F238E27FC236}">
                  <a16:creationId xmlns:a16="http://schemas.microsoft.com/office/drawing/2014/main" id="{F2967113-59A4-4563-8C14-5126736D0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40">
              <a:extLst>
                <a:ext uri="{FF2B5EF4-FFF2-40B4-BE49-F238E27FC236}">
                  <a16:creationId xmlns:a16="http://schemas.microsoft.com/office/drawing/2014/main" id="{7899F191-DDFF-4C04-AC96-F7E78AFF5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Rectangle 41">
              <a:extLst>
                <a:ext uri="{FF2B5EF4-FFF2-40B4-BE49-F238E27FC236}">
                  <a16:creationId xmlns:a16="http://schemas.microsoft.com/office/drawing/2014/main" id="{12D113B0-FE62-49B3-9068-DED4ADEB5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840042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ACA0C-B9FF-4868-9F9B-D97079D16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>
                <a:effectLst/>
              </a:rPr>
              <a:t>Writing hardware codes</a:t>
            </a:r>
            <a:endParaRPr lang="en-US" sz="2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5122" name="Picture 2" descr="NODEMCU - ESP8266 Wifi Development Board buy online at Low Price in India -  ElectronicsComp.com">
            <a:extLst>
              <a:ext uri="{FF2B5EF4-FFF2-40B4-BE49-F238E27FC236}">
                <a16:creationId xmlns:a16="http://schemas.microsoft.com/office/drawing/2014/main" id="{ACEBD13B-6198-40F8-B351-F4D9F82528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883" y="2249488"/>
            <a:ext cx="3541712" cy="354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Arduino Icon of Flat style - Available in SVG, PNG, EPS, AI &amp; Icon fonts">
            <a:extLst>
              <a:ext uri="{FF2B5EF4-FFF2-40B4-BE49-F238E27FC236}">
                <a16:creationId xmlns:a16="http://schemas.microsoft.com/office/drawing/2014/main" id="{E6E73ADD-5B51-4555-85F2-7EBC6EC09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273" y="2097088"/>
            <a:ext cx="3813731" cy="3813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1929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9" name="Picture 2">
            <a:extLst>
              <a:ext uri="{FF2B5EF4-FFF2-40B4-BE49-F238E27FC236}">
                <a16:creationId xmlns:a16="http://schemas.microsoft.com/office/drawing/2014/main" id="{5BD33659-8797-414B-BBDC-24F942329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160" name="Group 76">
            <a:extLst>
              <a:ext uri="{FF2B5EF4-FFF2-40B4-BE49-F238E27FC236}">
                <a16:creationId xmlns:a16="http://schemas.microsoft.com/office/drawing/2014/main" id="{F810FE48-5F0C-4E97-BD7F-FDE128D85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8" name="Rectangle 5">
              <a:extLst>
                <a:ext uri="{FF2B5EF4-FFF2-40B4-BE49-F238E27FC236}">
                  <a16:creationId xmlns:a16="http://schemas.microsoft.com/office/drawing/2014/main" id="{9E9C04BA-ABF7-4D41-9977-2AC221BD4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56AF6CAB-66FF-4AA8-8332-92421FA16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id="{2A7D0399-D212-4CE1-A9C0-9B98A2F0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Rectangle 8">
              <a:extLst>
                <a:ext uri="{FF2B5EF4-FFF2-40B4-BE49-F238E27FC236}">
                  <a16:creationId xmlns:a16="http://schemas.microsoft.com/office/drawing/2014/main" id="{18DF3D3C-1A48-496B-B941-76DF67EA7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913F4BC7-7179-4E16-9FD6-A32BC13A0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509355FA-2026-4EBE-8C72-9B94B1F1B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CDD190A1-6E3E-4C34-A19B-A52C6D317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D5BA1962-F2E3-4CA2-BE44-53381D18F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C2FA9E59-0DE1-449C-8D17-1475D5CC7E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F1582807-3DE3-42F1-9941-728273E08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6C574FB1-69C5-49C2-A1C4-2A6590BF4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D4175D29-82CB-41CD-9E0F-17524FB02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9893387B-BD94-47D2-80DC-B9ADB6BD9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BC2223CF-E8B9-48C3-8E70-7B38DBE2A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CB660EF5-7021-48D0-B131-DA22FAF8D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7A02052F-7B58-4423-9CBA-27D8D838A9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42231171-7F2B-4B11-B34A-D98DB4143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AED192E7-1105-4649-8D4D-C86FFEDF6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8BA48BFE-2223-4E9C-A0EE-DE11843C3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B3FB57C9-C83B-4ADC-8E93-312492D43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AF6405A6-6E98-40DD-945A-E6D969231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2D181A4A-23A5-4683-9F05-61228AD26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201ABEF6-F58B-46EC-85FB-228E609623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D6EBECB6-1B5C-43E5-84BF-8D5385C03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6D5B4EBF-EF44-4914-AE66-247EF3D35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43593E76-10EF-45B3-86EB-CA59047CC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FC3720B0-AA35-49D1-B5A6-9215D0138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EEE267FA-B493-44EE-B372-8CB3A0450D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33">
              <a:extLst>
                <a:ext uri="{FF2B5EF4-FFF2-40B4-BE49-F238E27FC236}">
                  <a16:creationId xmlns:a16="http://schemas.microsoft.com/office/drawing/2014/main" id="{3DA75F6F-8EDF-4DF8-89BF-9C1137D17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34">
              <a:extLst>
                <a:ext uri="{FF2B5EF4-FFF2-40B4-BE49-F238E27FC236}">
                  <a16:creationId xmlns:a16="http://schemas.microsoft.com/office/drawing/2014/main" id="{5BEEC465-A6AB-47E5-8FB5-DCA91F165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5">
              <a:extLst>
                <a:ext uri="{FF2B5EF4-FFF2-40B4-BE49-F238E27FC236}">
                  <a16:creationId xmlns:a16="http://schemas.microsoft.com/office/drawing/2014/main" id="{89B9E785-F9F2-4951-8158-002B55126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6">
              <a:extLst>
                <a:ext uri="{FF2B5EF4-FFF2-40B4-BE49-F238E27FC236}">
                  <a16:creationId xmlns:a16="http://schemas.microsoft.com/office/drawing/2014/main" id="{E1F4058F-C686-4BF1-9DE9-C917CAB90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F1337D0C-63AE-4024-A976-139287761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id="{7F12E32F-60F1-4DA3-A0B8-05E6AF31D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9">
              <a:extLst>
                <a:ext uri="{FF2B5EF4-FFF2-40B4-BE49-F238E27FC236}">
                  <a16:creationId xmlns:a16="http://schemas.microsoft.com/office/drawing/2014/main" id="{7CC92CAE-5F95-49A9-B9F9-94A1DEE98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0">
              <a:extLst>
                <a:ext uri="{FF2B5EF4-FFF2-40B4-BE49-F238E27FC236}">
                  <a16:creationId xmlns:a16="http://schemas.microsoft.com/office/drawing/2014/main" id="{610BE2B0-1D02-4099-9DD8-339F22FEE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1">
              <a:extLst>
                <a:ext uri="{FF2B5EF4-FFF2-40B4-BE49-F238E27FC236}">
                  <a16:creationId xmlns:a16="http://schemas.microsoft.com/office/drawing/2014/main" id="{E10409A3-2BB1-41E7-90AE-3D296FC1F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2">
              <a:extLst>
                <a:ext uri="{FF2B5EF4-FFF2-40B4-BE49-F238E27FC236}">
                  <a16:creationId xmlns:a16="http://schemas.microsoft.com/office/drawing/2014/main" id="{F8F8E99E-F806-4235-ADFB-25B49D4A8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3">
              <a:extLst>
                <a:ext uri="{FF2B5EF4-FFF2-40B4-BE49-F238E27FC236}">
                  <a16:creationId xmlns:a16="http://schemas.microsoft.com/office/drawing/2014/main" id="{3C4715E6-9985-446B-ADB4-B82272988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071C6B3A-09E9-4DEC-ADEE-FA919B782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45">
              <a:extLst>
                <a:ext uri="{FF2B5EF4-FFF2-40B4-BE49-F238E27FC236}">
                  <a16:creationId xmlns:a16="http://schemas.microsoft.com/office/drawing/2014/main" id="{DE1E82C9-0A74-451A-A063-6818E33B0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F3662B80-5B88-475B-89A9-8E6AFBDCAC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ECA55A40-ECA9-4F56-9D04-8C68C1910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D1CED64C-F0D9-4EA6-B88B-E4795F81D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4641FE6D-04B5-4BBE-B700-E3A0C057B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0">
              <a:extLst>
                <a:ext uri="{FF2B5EF4-FFF2-40B4-BE49-F238E27FC236}">
                  <a16:creationId xmlns:a16="http://schemas.microsoft.com/office/drawing/2014/main" id="{1426A56A-D27A-4C9A-A74C-5A73E5AD6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1">
              <a:extLst>
                <a:ext uri="{FF2B5EF4-FFF2-40B4-BE49-F238E27FC236}">
                  <a16:creationId xmlns:a16="http://schemas.microsoft.com/office/drawing/2014/main" id="{0D2887A6-6597-4932-AEA0-A1B3C719B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2">
              <a:extLst>
                <a:ext uri="{FF2B5EF4-FFF2-40B4-BE49-F238E27FC236}">
                  <a16:creationId xmlns:a16="http://schemas.microsoft.com/office/drawing/2014/main" id="{32CCC3DB-409A-48A3-A79A-2E37A9603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3">
              <a:extLst>
                <a:ext uri="{FF2B5EF4-FFF2-40B4-BE49-F238E27FC236}">
                  <a16:creationId xmlns:a16="http://schemas.microsoft.com/office/drawing/2014/main" id="{1C2C9C8A-AD45-4AA6-817C-3010FCF20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4">
              <a:extLst>
                <a:ext uri="{FF2B5EF4-FFF2-40B4-BE49-F238E27FC236}">
                  <a16:creationId xmlns:a16="http://schemas.microsoft.com/office/drawing/2014/main" id="{BD8D346A-C641-4BD2-B5AE-C48CC6A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5">
              <a:extLst>
                <a:ext uri="{FF2B5EF4-FFF2-40B4-BE49-F238E27FC236}">
                  <a16:creationId xmlns:a16="http://schemas.microsoft.com/office/drawing/2014/main" id="{6BD8EEEB-07A6-4582-9E40-4AA094FED4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6">
              <a:extLst>
                <a:ext uri="{FF2B5EF4-FFF2-40B4-BE49-F238E27FC236}">
                  <a16:creationId xmlns:a16="http://schemas.microsoft.com/office/drawing/2014/main" id="{9E6A63A8-37FA-425D-86BE-BF9A568AF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7">
              <a:extLst>
                <a:ext uri="{FF2B5EF4-FFF2-40B4-BE49-F238E27FC236}">
                  <a16:creationId xmlns:a16="http://schemas.microsoft.com/office/drawing/2014/main" id="{3F5FAEF2-49E0-4F5C-A6D4-26C2FE15F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8">
              <a:extLst>
                <a:ext uri="{FF2B5EF4-FFF2-40B4-BE49-F238E27FC236}">
                  <a16:creationId xmlns:a16="http://schemas.microsoft.com/office/drawing/2014/main" id="{BF106702-ED0E-4145-BF3A-08F15BCC2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671ADC4-4B6E-41CB-BF8A-8239BE0B5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/>
              </a:rPr>
              <a:t>Getting ready IOT server</a:t>
            </a:r>
            <a:endParaRPr lang="en-US" sz="4800"/>
          </a:p>
        </p:txBody>
      </p:sp>
      <p:sp>
        <p:nvSpPr>
          <p:cNvPr id="6161" name="Round Single Corner Rectangle 4">
            <a:extLst>
              <a:ext uri="{FF2B5EF4-FFF2-40B4-BE49-F238E27FC236}">
                <a16:creationId xmlns:a16="http://schemas.microsoft.com/office/drawing/2014/main" id="{2A4362C1-4CBA-464D-98B4-208037B13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4541" y="636678"/>
            <a:ext cx="3415770" cy="3601835"/>
          </a:xfrm>
          <a:prstGeom prst="round1Rect">
            <a:avLst>
              <a:gd name="adj" fmla="val 9975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Illustration of a generic IoT system [15]. It presents a basic... |  Download Scientific Diagram">
            <a:extLst>
              <a:ext uri="{FF2B5EF4-FFF2-40B4-BE49-F238E27FC236}">
                <a16:creationId xmlns:a16="http://schemas.microsoft.com/office/drawing/2014/main" id="{C91C86DC-BBFC-475F-9B87-D724B5787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5717" y="1430760"/>
            <a:ext cx="2773419" cy="2013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5" name="Round Diagonal Corner Rectangle 18">
            <a:extLst>
              <a:ext uri="{FF2B5EF4-FFF2-40B4-BE49-F238E27FC236}">
                <a16:creationId xmlns:a16="http://schemas.microsoft.com/office/drawing/2014/main" id="{DAC8B1B5-358F-4498-A98B-80EE307C2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6909" y="639965"/>
            <a:ext cx="3415769" cy="3598548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50" name="Picture 6" descr="Installing Graphite and Grafana to view graphs of Centreon | Blog  Bujarra.com">
            <a:extLst>
              <a:ext uri="{FF2B5EF4-FFF2-40B4-BE49-F238E27FC236}">
                <a16:creationId xmlns:a16="http://schemas.microsoft.com/office/drawing/2014/main" id="{F7E9CD1F-4E0F-4DC8-96B1-77ABD7C2A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28084" y="1745885"/>
            <a:ext cx="2773419" cy="1386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Round Single Corner Rectangle 22">
            <a:extLst>
              <a:ext uri="{FF2B5EF4-FFF2-40B4-BE49-F238E27FC236}">
                <a16:creationId xmlns:a16="http://schemas.microsoft.com/office/drawing/2014/main" id="{AE9AA0E3-147E-4905-B268-5A9FFE34A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146844" y="644263"/>
            <a:ext cx="3415770" cy="3601835"/>
          </a:xfrm>
          <a:prstGeom prst="round1Rect">
            <a:avLst>
              <a:gd name="adj" fmla="val 9975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6148" name="Picture 4" descr="Processing Time Series Data in Real-Time with InfluxDB and Structured  Streaming | by vibhor nigam | Analytics Vidhya | Medium">
            <a:extLst>
              <a:ext uri="{FF2B5EF4-FFF2-40B4-BE49-F238E27FC236}">
                <a16:creationId xmlns:a16="http://schemas.microsoft.com/office/drawing/2014/main" id="{E9C50E5F-47EC-4C5B-9C89-52C7E19A6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46743" y="1745885"/>
            <a:ext cx="3243765" cy="1386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066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060565685"/>
              </p:ext>
            </p:extLst>
          </p:nvPr>
        </p:nvGraphicFramePr>
        <p:xfrm>
          <a:off x="2033517" y="668741"/>
          <a:ext cx="7815968" cy="5404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79044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598</TotalTime>
  <Words>214</Words>
  <Application>Microsoft Office PowerPoint</Application>
  <PresentationFormat>Widescreen</PresentationFormat>
  <Paragraphs>73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</vt:lpstr>
      <vt:lpstr>intelligent automatization system</vt:lpstr>
      <vt:lpstr>Project plan</vt:lpstr>
      <vt:lpstr>Gathering all the components</vt:lpstr>
      <vt:lpstr>Hardware components</vt:lpstr>
      <vt:lpstr>Assembling sensors and control system</vt:lpstr>
      <vt:lpstr>Preparing PCB, getting ready Mobile application </vt:lpstr>
      <vt:lpstr>Writing hardware codes</vt:lpstr>
      <vt:lpstr>Getting ready IOT server</vt:lpstr>
      <vt:lpstr>PowerPoint Presentation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home – automation system</dc:title>
  <dc:creator>Guga Esitashvili</dc:creator>
  <cp:lastModifiedBy>tea gamrekelashvili</cp:lastModifiedBy>
  <cp:revision>38</cp:revision>
  <dcterms:created xsi:type="dcterms:W3CDTF">2020-11-08T19:59:37Z</dcterms:created>
  <dcterms:modified xsi:type="dcterms:W3CDTF">2021-03-26T20:52:23Z</dcterms:modified>
</cp:coreProperties>
</file>

<file path=docProps/thumbnail.jpeg>
</file>